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46"/>
  </p:notesMasterIdLst>
  <p:sldIdLst>
    <p:sldId id="256" r:id="rId3"/>
    <p:sldId id="257" r:id="rId4"/>
    <p:sldId id="260" r:id="rId5"/>
    <p:sldId id="259" r:id="rId6"/>
    <p:sldId id="261" r:id="rId7"/>
    <p:sldId id="297" r:id="rId8"/>
    <p:sldId id="266" r:id="rId9"/>
    <p:sldId id="306" r:id="rId10"/>
    <p:sldId id="298" r:id="rId11"/>
    <p:sldId id="269" r:id="rId12"/>
    <p:sldId id="307" r:id="rId13"/>
    <p:sldId id="308" r:id="rId14"/>
    <p:sldId id="299" r:id="rId15"/>
    <p:sldId id="309" r:id="rId16"/>
    <p:sldId id="300" r:id="rId17"/>
    <p:sldId id="310" r:id="rId18"/>
    <p:sldId id="270" r:id="rId19"/>
    <p:sldId id="301" r:id="rId20"/>
    <p:sldId id="311" r:id="rId21"/>
    <p:sldId id="313" r:id="rId22"/>
    <p:sldId id="312" r:id="rId23"/>
    <p:sldId id="314" r:id="rId24"/>
    <p:sldId id="302" r:id="rId25"/>
    <p:sldId id="262" r:id="rId26"/>
    <p:sldId id="263" r:id="rId27"/>
    <p:sldId id="315" r:id="rId28"/>
    <p:sldId id="316" r:id="rId29"/>
    <p:sldId id="303" r:id="rId30"/>
    <p:sldId id="264" r:id="rId31"/>
    <p:sldId id="317" r:id="rId32"/>
    <p:sldId id="304" r:id="rId33"/>
    <p:sldId id="282" r:id="rId34"/>
    <p:sldId id="281" r:id="rId35"/>
    <p:sldId id="272" r:id="rId36"/>
    <p:sldId id="305" r:id="rId37"/>
    <p:sldId id="277" r:id="rId38"/>
    <p:sldId id="279" r:id="rId39"/>
    <p:sldId id="319" r:id="rId40"/>
    <p:sldId id="278" r:id="rId41"/>
    <p:sldId id="318" r:id="rId42"/>
    <p:sldId id="273" r:id="rId43"/>
    <p:sldId id="275" r:id="rId44"/>
    <p:sldId id="265" r:id="rId45"/>
  </p:sldIdLst>
  <p:sldSz cx="9144000" cy="5143500" type="screen16x9"/>
  <p:notesSz cx="6858000" cy="9144000"/>
  <p:embeddedFontLst>
    <p:embeddedFont>
      <p:font typeface="Cantarell" panose="020B0604020202020204" charset="0"/>
      <p:regular r:id="rId47"/>
      <p:bold r:id="rId48"/>
      <p:italic r:id="rId49"/>
      <p:boldItalic r:id="rId50"/>
    </p:embeddedFont>
    <p:embeddedFont>
      <p:font typeface="Cinzel" panose="020B0604020202020204" charset="0"/>
      <p:regular r:id="rId51"/>
      <p:bold r:id="rId52"/>
    </p:embeddedFont>
    <p:embeddedFont>
      <p:font typeface="Proxima Nova" panose="020B0604020202020204" charset="0"/>
      <p:regular r:id="rId53"/>
      <p:bold r:id="rId54"/>
      <p:italic r:id="rId55"/>
      <p:boldItalic r:id="rId56"/>
    </p:embeddedFont>
    <p:embeddedFont>
      <p:font typeface="Proxima Nova Semibold" panose="020B0604020202020204" charset="0"/>
      <p:regular r:id="rId57"/>
      <p:bold r:id="rId58"/>
      <p:boldItalic r:id="rId59"/>
    </p:embeddedFont>
    <p:embeddedFont>
      <p:font typeface="Roboto Condensed Light" panose="02000000000000000000" pitchFamily="2" charset="0"/>
      <p:regular r:id="rId60"/>
      <p: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9039F1-7174-4050-B4B0-58FCE695A659}">
  <a:tblStyle styleId="{999039F1-7174-4050-B4B0-58FCE695A6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37A36-6B23-4D07-88EF-AED2FB85BB78}" type="doc">
      <dgm:prSet loTypeId="urn:microsoft.com/office/officeart/2005/8/layout/bProcess4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9535022-2526-4F15-ABAB-1BDEEE7A1921}">
      <dgm:prSet phldrT="[Text]" custT="1"/>
      <dgm:spPr/>
      <dgm:t>
        <a:bodyPr/>
        <a:lstStyle/>
        <a:p>
          <a:pPr algn="ctr"/>
          <a:r>
            <a:rPr lang="en-IN" sz="2000"/>
            <a:t>Start</a:t>
          </a:r>
        </a:p>
      </dgm:t>
    </dgm:pt>
    <dgm:pt modelId="{72486F94-C524-46CA-BD2C-53EFB221688D}" type="parTrans" cxnId="{B9E2F710-7D0E-4545-9918-48EC8E3666EE}">
      <dgm:prSet/>
      <dgm:spPr/>
      <dgm:t>
        <a:bodyPr/>
        <a:lstStyle/>
        <a:p>
          <a:pPr algn="ctr"/>
          <a:endParaRPr lang="en-IN"/>
        </a:p>
      </dgm:t>
    </dgm:pt>
    <dgm:pt modelId="{EE67D5A5-332D-44B2-AAFD-7146E629ACF3}" type="sibTrans" cxnId="{B9E2F710-7D0E-4545-9918-48EC8E3666EE}">
      <dgm:prSet/>
      <dgm:spPr/>
      <dgm:t>
        <a:bodyPr/>
        <a:lstStyle/>
        <a:p>
          <a:pPr algn="ctr"/>
          <a:endParaRPr lang="en-IN"/>
        </a:p>
      </dgm:t>
    </dgm:pt>
    <dgm:pt modelId="{E3399C20-5224-4DA8-874D-B06090B70636}">
      <dgm:prSet phldrT="[Text]" custT="1"/>
      <dgm:spPr/>
      <dgm:t>
        <a:bodyPr/>
        <a:lstStyle/>
        <a:p>
          <a:pPr algn="ctr"/>
          <a:r>
            <a:rPr lang="en-IN" sz="1200"/>
            <a:t>Load PGN file with game data</a:t>
          </a:r>
        </a:p>
      </dgm:t>
    </dgm:pt>
    <dgm:pt modelId="{E1F0F7F3-C3E5-4B72-8EE2-CB7C1A270825}" type="parTrans" cxnId="{4AB476DE-E431-473C-AF88-232201413BD5}">
      <dgm:prSet/>
      <dgm:spPr/>
      <dgm:t>
        <a:bodyPr/>
        <a:lstStyle/>
        <a:p>
          <a:pPr algn="ctr"/>
          <a:endParaRPr lang="en-IN"/>
        </a:p>
      </dgm:t>
    </dgm:pt>
    <dgm:pt modelId="{56EE23B7-5D49-475A-BAF1-14AB3F2230E0}" type="sibTrans" cxnId="{4AB476DE-E431-473C-AF88-232201413BD5}">
      <dgm:prSet/>
      <dgm:spPr/>
      <dgm:t>
        <a:bodyPr/>
        <a:lstStyle/>
        <a:p>
          <a:pPr algn="ctr"/>
          <a:endParaRPr lang="en-IN"/>
        </a:p>
      </dgm:t>
    </dgm:pt>
    <dgm:pt modelId="{37D07D48-BD15-4D47-BF38-12C6D48369AF}">
      <dgm:prSet phldrT="[Text]" custT="1"/>
      <dgm:spPr/>
      <dgm:t>
        <a:bodyPr/>
        <a:lstStyle/>
        <a:p>
          <a:pPr algn="ctr"/>
          <a:r>
            <a:rPr lang="en-IN" sz="2000"/>
            <a:t>Parse PGN file</a:t>
          </a:r>
        </a:p>
      </dgm:t>
    </dgm:pt>
    <dgm:pt modelId="{36EDB100-5A28-44EF-A650-1A69465DB9A0}" type="parTrans" cxnId="{FC2EC424-6B4C-4022-B6BC-C9121D88FE6C}">
      <dgm:prSet/>
      <dgm:spPr/>
      <dgm:t>
        <a:bodyPr/>
        <a:lstStyle/>
        <a:p>
          <a:pPr algn="ctr"/>
          <a:endParaRPr lang="en-IN"/>
        </a:p>
      </dgm:t>
    </dgm:pt>
    <dgm:pt modelId="{55B7573B-E6D9-41F7-95DE-042C9602AB91}" type="sibTrans" cxnId="{FC2EC424-6B4C-4022-B6BC-C9121D88FE6C}">
      <dgm:prSet/>
      <dgm:spPr/>
      <dgm:t>
        <a:bodyPr/>
        <a:lstStyle/>
        <a:p>
          <a:pPr algn="ctr"/>
          <a:endParaRPr lang="en-IN"/>
        </a:p>
      </dgm:t>
    </dgm:pt>
    <dgm:pt modelId="{2B95B246-6110-45ED-8447-62A87F04CB6A}">
      <dgm:prSet phldrT="[Text]" custT="1"/>
      <dgm:spPr/>
      <dgm:t>
        <a:bodyPr/>
        <a:lstStyle/>
        <a:p>
          <a:pPr algn="ctr"/>
          <a:r>
            <a:rPr lang="en-IN" sz="1200"/>
            <a:t>Extract game sequence and player data</a:t>
          </a:r>
        </a:p>
      </dgm:t>
    </dgm:pt>
    <dgm:pt modelId="{06BBD4CF-FB86-4CEC-A2C3-E1604E7AC29E}" type="parTrans" cxnId="{286339D6-579E-464A-9B02-2C2F55635D1D}">
      <dgm:prSet/>
      <dgm:spPr/>
      <dgm:t>
        <a:bodyPr/>
        <a:lstStyle/>
        <a:p>
          <a:pPr algn="ctr"/>
          <a:endParaRPr lang="en-IN"/>
        </a:p>
      </dgm:t>
    </dgm:pt>
    <dgm:pt modelId="{F2DB60CF-4D5E-4C8D-B22B-95323CF6A3C4}" type="sibTrans" cxnId="{286339D6-579E-464A-9B02-2C2F55635D1D}">
      <dgm:prSet/>
      <dgm:spPr/>
      <dgm:t>
        <a:bodyPr/>
        <a:lstStyle/>
        <a:p>
          <a:pPr algn="ctr"/>
          <a:endParaRPr lang="en-IN"/>
        </a:p>
      </dgm:t>
    </dgm:pt>
    <dgm:pt modelId="{962C124B-D42D-4800-B004-7A8A7CB8022B}">
      <dgm:prSet phldrT="[Text]" custT="1"/>
      <dgm:spPr/>
      <dgm:t>
        <a:bodyPr/>
        <a:lstStyle/>
        <a:p>
          <a:pPr algn="ctr"/>
          <a:r>
            <a:rPr lang="en-IN" sz="2000"/>
            <a:t>Analyse Moves</a:t>
          </a:r>
        </a:p>
      </dgm:t>
    </dgm:pt>
    <dgm:pt modelId="{F740C1AB-0DA4-4767-9C34-7B38253FECBE}" type="parTrans" cxnId="{407F17F1-3BE7-42DB-98B5-A4E80D7E0589}">
      <dgm:prSet/>
      <dgm:spPr/>
      <dgm:t>
        <a:bodyPr/>
        <a:lstStyle/>
        <a:p>
          <a:pPr algn="ctr"/>
          <a:endParaRPr lang="en-IN"/>
        </a:p>
      </dgm:t>
    </dgm:pt>
    <dgm:pt modelId="{E92386E0-E907-423D-ABE5-4216310D2342}" type="sibTrans" cxnId="{407F17F1-3BE7-42DB-98B5-A4E80D7E0589}">
      <dgm:prSet/>
      <dgm:spPr/>
      <dgm:t>
        <a:bodyPr/>
        <a:lstStyle/>
        <a:p>
          <a:pPr algn="ctr"/>
          <a:endParaRPr lang="en-IN"/>
        </a:p>
      </dgm:t>
    </dgm:pt>
    <dgm:pt modelId="{C5625AA4-EBD4-43C3-BAA3-3D5AA226BC80}">
      <dgm:prSet phldrT="[Text]"/>
      <dgm:spPr/>
      <dgm:t>
        <a:bodyPr/>
        <a:lstStyle/>
        <a:p>
          <a:pPr algn="ctr"/>
          <a:r>
            <a:rPr lang="en-IN"/>
            <a:t>Analyze for parameters by cross-reference with AI evaluation</a:t>
          </a:r>
        </a:p>
      </dgm:t>
    </dgm:pt>
    <dgm:pt modelId="{57BD94FA-C542-492F-86C4-5A4F25214926}" type="parTrans" cxnId="{BCA8E2CD-030C-43E3-BE42-B5853B8EFBF9}">
      <dgm:prSet/>
      <dgm:spPr/>
      <dgm:t>
        <a:bodyPr/>
        <a:lstStyle/>
        <a:p>
          <a:pPr algn="ctr"/>
          <a:endParaRPr lang="en-IN"/>
        </a:p>
      </dgm:t>
    </dgm:pt>
    <dgm:pt modelId="{910AF77A-21DF-4C6E-A9A0-DFCB5BCC4FF8}" type="sibTrans" cxnId="{BCA8E2CD-030C-43E3-BE42-B5853B8EFBF9}">
      <dgm:prSet/>
      <dgm:spPr/>
      <dgm:t>
        <a:bodyPr/>
        <a:lstStyle/>
        <a:p>
          <a:pPr algn="ctr"/>
          <a:endParaRPr lang="en-IN"/>
        </a:p>
      </dgm:t>
    </dgm:pt>
    <dgm:pt modelId="{749FD745-1823-461E-83B5-0A488EDD5D8D}">
      <dgm:prSet phldrT="[Text]" custT="1"/>
      <dgm:spPr/>
      <dgm:t>
        <a:bodyPr/>
        <a:lstStyle/>
        <a:p>
          <a:pPr algn="ctr"/>
          <a:r>
            <a:rPr lang="en-IN" sz="2000" dirty="0"/>
            <a:t>Generate Report</a:t>
          </a:r>
        </a:p>
      </dgm:t>
    </dgm:pt>
    <dgm:pt modelId="{0714FE28-24FB-474C-B0BF-51A19EAE829F}" type="parTrans" cxnId="{36880239-1D22-4D4F-851C-CB9B58B53FB8}">
      <dgm:prSet/>
      <dgm:spPr/>
      <dgm:t>
        <a:bodyPr/>
        <a:lstStyle/>
        <a:p>
          <a:pPr algn="ctr"/>
          <a:endParaRPr lang="en-IN"/>
        </a:p>
      </dgm:t>
    </dgm:pt>
    <dgm:pt modelId="{45B76532-0875-4BB4-874C-E208394029D1}" type="sibTrans" cxnId="{36880239-1D22-4D4F-851C-CB9B58B53FB8}">
      <dgm:prSet/>
      <dgm:spPr/>
      <dgm:t>
        <a:bodyPr/>
        <a:lstStyle/>
        <a:p>
          <a:pPr algn="ctr"/>
          <a:endParaRPr lang="en-IN"/>
        </a:p>
      </dgm:t>
    </dgm:pt>
    <dgm:pt modelId="{37AAE454-1A36-442B-A793-7B6065BF6B4B}">
      <dgm:prSet phldrT="[Text]"/>
      <dgm:spPr/>
      <dgm:t>
        <a:bodyPr/>
        <a:lstStyle/>
        <a:p>
          <a:pPr algn="ctr"/>
          <a:r>
            <a:rPr lang="en-IN"/>
            <a:t>Summarise analysis including detected anomalies</a:t>
          </a:r>
        </a:p>
      </dgm:t>
    </dgm:pt>
    <dgm:pt modelId="{9A7915B9-CA76-4F70-9EC9-26955F6CF047}" type="parTrans" cxnId="{4112B4DE-CFD9-472C-B6A9-73683132DED0}">
      <dgm:prSet/>
      <dgm:spPr/>
      <dgm:t>
        <a:bodyPr/>
        <a:lstStyle/>
        <a:p>
          <a:pPr algn="ctr"/>
          <a:endParaRPr lang="en-IN"/>
        </a:p>
      </dgm:t>
    </dgm:pt>
    <dgm:pt modelId="{F082B940-D133-4467-B851-0FD4E54E236F}" type="sibTrans" cxnId="{4112B4DE-CFD9-472C-B6A9-73683132DED0}">
      <dgm:prSet/>
      <dgm:spPr/>
      <dgm:t>
        <a:bodyPr/>
        <a:lstStyle/>
        <a:p>
          <a:pPr algn="ctr"/>
          <a:endParaRPr lang="en-IN"/>
        </a:p>
      </dgm:t>
    </dgm:pt>
    <dgm:pt modelId="{E40D66F9-5A8B-4049-AB13-28E36693B64E}">
      <dgm:prSet phldrT="[Text]" custT="1"/>
      <dgm:spPr/>
      <dgm:t>
        <a:bodyPr/>
        <a:lstStyle/>
        <a:p>
          <a:pPr algn="ctr"/>
          <a:r>
            <a:rPr lang="en-IN" sz="2000"/>
            <a:t>End</a:t>
          </a:r>
        </a:p>
      </dgm:t>
    </dgm:pt>
    <dgm:pt modelId="{4FC063A2-27F7-44A4-A555-707752AA2C8C}" type="parTrans" cxnId="{C2E58B79-DA53-4147-9634-34AAF94F43FF}">
      <dgm:prSet/>
      <dgm:spPr/>
      <dgm:t>
        <a:bodyPr/>
        <a:lstStyle/>
        <a:p>
          <a:pPr algn="ctr"/>
          <a:endParaRPr lang="en-IN"/>
        </a:p>
      </dgm:t>
    </dgm:pt>
    <dgm:pt modelId="{D0B19368-D9D4-40E7-839A-D533B3AD7BEA}" type="sibTrans" cxnId="{C2E58B79-DA53-4147-9634-34AAF94F43FF}">
      <dgm:prSet/>
      <dgm:spPr/>
      <dgm:t>
        <a:bodyPr/>
        <a:lstStyle/>
        <a:p>
          <a:pPr algn="ctr"/>
          <a:endParaRPr lang="en-IN"/>
        </a:p>
      </dgm:t>
    </dgm:pt>
    <dgm:pt modelId="{077E6119-5A90-4D13-A3B1-ACA69F8276D7}" type="pres">
      <dgm:prSet presAssocID="{0A937A36-6B23-4D07-88EF-AED2FB85BB78}" presName="Name0" presStyleCnt="0">
        <dgm:presLayoutVars>
          <dgm:dir/>
          <dgm:resizeHandles/>
        </dgm:presLayoutVars>
      </dgm:prSet>
      <dgm:spPr/>
    </dgm:pt>
    <dgm:pt modelId="{2FD7B0C0-65A0-4866-B3A4-16BBAB3DC500}" type="pres">
      <dgm:prSet presAssocID="{79535022-2526-4F15-ABAB-1BDEEE7A1921}" presName="compNode" presStyleCnt="0"/>
      <dgm:spPr/>
    </dgm:pt>
    <dgm:pt modelId="{A694CA1D-6F4C-4C9F-B109-E5A6EC315749}" type="pres">
      <dgm:prSet presAssocID="{79535022-2526-4F15-ABAB-1BDEEE7A1921}" presName="dummyConnPt" presStyleCnt="0"/>
      <dgm:spPr/>
    </dgm:pt>
    <dgm:pt modelId="{103359E7-0EA3-4F7D-B67A-7F4498CEC867}" type="pres">
      <dgm:prSet presAssocID="{79535022-2526-4F15-ABAB-1BDEEE7A1921}" presName="node" presStyleLbl="node1" presStyleIdx="0" presStyleCnt="9" custLinFactNeighborX="545" custLinFactNeighborY="-2726">
        <dgm:presLayoutVars>
          <dgm:bulletEnabled val="1"/>
        </dgm:presLayoutVars>
      </dgm:prSet>
      <dgm:spPr/>
    </dgm:pt>
    <dgm:pt modelId="{3F56C015-50F0-4B2B-8433-0A38926FC7EE}" type="pres">
      <dgm:prSet presAssocID="{EE67D5A5-332D-44B2-AAFD-7146E629ACF3}" presName="sibTrans" presStyleLbl="bgSibTrans2D1" presStyleIdx="0" presStyleCnt="8"/>
      <dgm:spPr/>
    </dgm:pt>
    <dgm:pt modelId="{118F1FC5-5F2A-4E4A-BCE8-20748558BE88}" type="pres">
      <dgm:prSet presAssocID="{E3399C20-5224-4DA8-874D-B06090B70636}" presName="compNode" presStyleCnt="0"/>
      <dgm:spPr/>
    </dgm:pt>
    <dgm:pt modelId="{965D59E9-BB9D-4427-AA9F-50E6F7B99BCE}" type="pres">
      <dgm:prSet presAssocID="{E3399C20-5224-4DA8-874D-B06090B70636}" presName="dummyConnPt" presStyleCnt="0"/>
      <dgm:spPr/>
    </dgm:pt>
    <dgm:pt modelId="{A7DB7A76-742C-42AE-9F3E-BDB2DEE6DF36}" type="pres">
      <dgm:prSet presAssocID="{E3399C20-5224-4DA8-874D-B06090B70636}" presName="node" presStyleLbl="node1" presStyleIdx="1" presStyleCnt="9" custScaleX="145913">
        <dgm:presLayoutVars>
          <dgm:bulletEnabled val="1"/>
        </dgm:presLayoutVars>
      </dgm:prSet>
      <dgm:spPr/>
    </dgm:pt>
    <dgm:pt modelId="{EB5717C5-7A91-4179-963D-140D52019692}" type="pres">
      <dgm:prSet presAssocID="{56EE23B7-5D49-475A-BAF1-14AB3F2230E0}" presName="sibTrans" presStyleLbl="bgSibTrans2D1" presStyleIdx="1" presStyleCnt="8"/>
      <dgm:spPr/>
    </dgm:pt>
    <dgm:pt modelId="{C8D8B816-3610-481B-B57D-6F523980824C}" type="pres">
      <dgm:prSet presAssocID="{37D07D48-BD15-4D47-BF38-12C6D48369AF}" presName="compNode" presStyleCnt="0"/>
      <dgm:spPr/>
    </dgm:pt>
    <dgm:pt modelId="{B914D329-B162-4B4C-ADB6-83960A4663CA}" type="pres">
      <dgm:prSet presAssocID="{37D07D48-BD15-4D47-BF38-12C6D48369AF}" presName="dummyConnPt" presStyleCnt="0"/>
      <dgm:spPr/>
    </dgm:pt>
    <dgm:pt modelId="{6CEB4D77-6A4C-4795-82A3-418C7124D0F5}" type="pres">
      <dgm:prSet presAssocID="{37D07D48-BD15-4D47-BF38-12C6D48369AF}" presName="node" presStyleLbl="node1" presStyleIdx="2" presStyleCnt="9">
        <dgm:presLayoutVars>
          <dgm:bulletEnabled val="1"/>
        </dgm:presLayoutVars>
      </dgm:prSet>
      <dgm:spPr/>
    </dgm:pt>
    <dgm:pt modelId="{1E4E3526-63D2-43B3-BA32-CC4F6835A161}" type="pres">
      <dgm:prSet presAssocID="{55B7573B-E6D9-41F7-95DE-042C9602AB91}" presName="sibTrans" presStyleLbl="bgSibTrans2D1" presStyleIdx="2" presStyleCnt="8"/>
      <dgm:spPr/>
    </dgm:pt>
    <dgm:pt modelId="{05AA4716-9A95-4E32-A6D7-B5D48FF085DE}" type="pres">
      <dgm:prSet presAssocID="{2B95B246-6110-45ED-8447-62A87F04CB6A}" presName="compNode" presStyleCnt="0"/>
      <dgm:spPr/>
    </dgm:pt>
    <dgm:pt modelId="{4EB428A2-45B8-45A1-9488-4DEA1B888792}" type="pres">
      <dgm:prSet presAssocID="{2B95B246-6110-45ED-8447-62A87F04CB6A}" presName="dummyConnPt" presStyleCnt="0"/>
      <dgm:spPr/>
    </dgm:pt>
    <dgm:pt modelId="{10178E63-5B14-4802-B3B6-76BED06A6FE9}" type="pres">
      <dgm:prSet presAssocID="{2B95B246-6110-45ED-8447-62A87F04CB6A}" presName="node" presStyleLbl="node1" presStyleIdx="3" presStyleCnt="9">
        <dgm:presLayoutVars>
          <dgm:bulletEnabled val="1"/>
        </dgm:presLayoutVars>
      </dgm:prSet>
      <dgm:spPr/>
    </dgm:pt>
    <dgm:pt modelId="{D5921E12-F271-416A-86DD-0693F2015849}" type="pres">
      <dgm:prSet presAssocID="{F2DB60CF-4D5E-4C8D-B22B-95323CF6A3C4}" presName="sibTrans" presStyleLbl="bgSibTrans2D1" presStyleIdx="3" presStyleCnt="8"/>
      <dgm:spPr/>
    </dgm:pt>
    <dgm:pt modelId="{64493749-A5DF-43AB-A7DC-FDFC823C6462}" type="pres">
      <dgm:prSet presAssocID="{962C124B-D42D-4800-B004-7A8A7CB8022B}" presName="compNode" presStyleCnt="0"/>
      <dgm:spPr/>
    </dgm:pt>
    <dgm:pt modelId="{D09774D1-3E58-4DF3-97A2-DF2F1F84E04B}" type="pres">
      <dgm:prSet presAssocID="{962C124B-D42D-4800-B004-7A8A7CB8022B}" presName="dummyConnPt" presStyleCnt="0"/>
      <dgm:spPr/>
    </dgm:pt>
    <dgm:pt modelId="{23153CC4-43B5-4B77-AA80-23BCBC65AD30}" type="pres">
      <dgm:prSet presAssocID="{962C124B-D42D-4800-B004-7A8A7CB8022B}" presName="node" presStyleLbl="node1" presStyleIdx="4" presStyleCnt="9">
        <dgm:presLayoutVars>
          <dgm:bulletEnabled val="1"/>
        </dgm:presLayoutVars>
      </dgm:prSet>
      <dgm:spPr/>
    </dgm:pt>
    <dgm:pt modelId="{8450CCB5-E75C-40B2-8260-2A6A74016290}" type="pres">
      <dgm:prSet presAssocID="{E92386E0-E907-423D-ABE5-4216310D2342}" presName="sibTrans" presStyleLbl="bgSibTrans2D1" presStyleIdx="4" presStyleCnt="8"/>
      <dgm:spPr/>
    </dgm:pt>
    <dgm:pt modelId="{1711DA03-841D-4EB4-B8DB-BB1FE8B0795A}" type="pres">
      <dgm:prSet presAssocID="{C5625AA4-EBD4-43C3-BAA3-3D5AA226BC80}" presName="compNode" presStyleCnt="0"/>
      <dgm:spPr/>
    </dgm:pt>
    <dgm:pt modelId="{D4353576-A0C6-49CD-B467-A626E9B04D97}" type="pres">
      <dgm:prSet presAssocID="{C5625AA4-EBD4-43C3-BAA3-3D5AA226BC80}" presName="dummyConnPt" presStyleCnt="0"/>
      <dgm:spPr/>
    </dgm:pt>
    <dgm:pt modelId="{6D84EF79-7C8C-459D-BC52-164FCD4C697D}" type="pres">
      <dgm:prSet presAssocID="{C5625AA4-EBD4-43C3-BAA3-3D5AA226BC80}" presName="node" presStyleLbl="node1" presStyleIdx="5" presStyleCnt="9">
        <dgm:presLayoutVars>
          <dgm:bulletEnabled val="1"/>
        </dgm:presLayoutVars>
      </dgm:prSet>
      <dgm:spPr/>
    </dgm:pt>
    <dgm:pt modelId="{516CE174-FBAE-42E1-892C-20767CD586D4}" type="pres">
      <dgm:prSet presAssocID="{910AF77A-21DF-4C6E-A9A0-DFCB5BCC4FF8}" presName="sibTrans" presStyleLbl="bgSibTrans2D1" presStyleIdx="5" presStyleCnt="8"/>
      <dgm:spPr/>
    </dgm:pt>
    <dgm:pt modelId="{300EFA52-4513-49DB-828A-ADC0E32A3A33}" type="pres">
      <dgm:prSet presAssocID="{749FD745-1823-461E-83B5-0A488EDD5D8D}" presName="compNode" presStyleCnt="0"/>
      <dgm:spPr/>
    </dgm:pt>
    <dgm:pt modelId="{57B79BEC-A00C-43E0-B150-107163537AA1}" type="pres">
      <dgm:prSet presAssocID="{749FD745-1823-461E-83B5-0A488EDD5D8D}" presName="dummyConnPt" presStyleCnt="0"/>
      <dgm:spPr/>
    </dgm:pt>
    <dgm:pt modelId="{3A9F9AC7-0D84-426F-AD30-DE1FEB78B5FF}" type="pres">
      <dgm:prSet presAssocID="{749FD745-1823-461E-83B5-0A488EDD5D8D}" presName="node" presStyleLbl="node1" presStyleIdx="6" presStyleCnt="9">
        <dgm:presLayoutVars>
          <dgm:bulletEnabled val="1"/>
        </dgm:presLayoutVars>
      </dgm:prSet>
      <dgm:spPr/>
    </dgm:pt>
    <dgm:pt modelId="{9E309CCB-AC00-47B7-863D-EC28EAB916DB}" type="pres">
      <dgm:prSet presAssocID="{45B76532-0875-4BB4-874C-E208394029D1}" presName="sibTrans" presStyleLbl="bgSibTrans2D1" presStyleIdx="6" presStyleCnt="8"/>
      <dgm:spPr/>
    </dgm:pt>
    <dgm:pt modelId="{069043D6-0F96-417D-AD80-D35C497CFEE3}" type="pres">
      <dgm:prSet presAssocID="{37AAE454-1A36-442B-A793-7B6065BF6B4B}" presName="compNode" presStyleCnt="0"/>
      <dgm:spPr/>
    </dgm:pt>
    <dgm:pt modelId="{020E5FFC-E967-4B9D-B210-06BD40A432CE}" type="pres">
      <dgm:prSet presAssocID="{37AAE454-1A36-442B-A793-7B6065BF6B4B}" presName="dummyConnPt" presStyleCnt="0"/>
      <dgm:spPr/>
    </dgm:pt>
    <dgm:pt modelId="{B044FAB8-9CFB-4EE2-89E2-3FB8E987EBFF}" type="pres">
      <dgm:prSet presAssocID="{37AAE454-1A36-442B-A793-7B6065BF6B4B}" presName="node" presStyleLbl="node1" presStyleIdx="7" presStyleCnt="9">
        <dgm:presLayoutVars>
          <dgm:bulletEnabled val="1"/>
        </dgm:presLayoutVars>
      </dgm:prSet>
      <dgm:spPr/>
    </dgm:pt>
    <dgm:pt modelId="{2E036F70-84B2-4E78-A897-008419A62FCA}" type="pres">
      <dgm:prSet presAssocID="{F082B940-D133-4467-B851-0FD4E54E236F}" presName="sibTrans" presStyleLbl="bgSibTrans2D1" presStyleIdx="7" presStyleCnt="8"/>
      <dgm:spPr/>
    </dgm:pt>
    <dgm:pt modelId="{82DC6DC5-EA76-47A5-A947-0B1C55FC2322}" type="pres">
      <dgm:prSet presAssocID="{E40D66F9-5A8B-4049-AB13-28E36693B64E}" presName="compNode" presStyleCnt="0"/>
      <dgm:spPr/>
    </dgm:pt>
    <dgm:pt modelId="{D230F585-0196-4133-B938-7947E2D0684F}" type="pres">
      <dgm:prSet presAssocID="{E40D66F9-5A8B-4049-AB13-28E36693B64E}" presName="dummyConnPt" presStyleCnt="0"/>
      <dgm:spPr/>
    </dgm:pt>
    <dgm:pt modelId="{75BCC31A-DEF6-4AEF-87BE-887014A9DD2C}" type="pres">
      <dgm:prSet presAssocID="{E40D66F9-5A8B-4049-AB13-28E36693B64E}" presName="node" presStyleLbl="node1" presStyleIdx="8" presStyleCnt="9">
        <dgm:presLayoutVars>
          <dgm:bulletEnabled val="1"/>
        </dgm:presLayoutVars>
      </dgm:prSet>
      <dgm:spPr/>
    </dgm:pt>
  </dgm:ptLst>
  <dgm:cxnLst>
    <dgm:cxn modelId="{B9E2F710-7D0E-4545-9918-48EC8E3666EE}" srcId="{0A937A36-6B23-4D07-88EF-AED2FB85BB78}" destId="{79535022-2526-4F15-ABAB-1BDEEE7A1921}" srcOrd="0" destOrd="0" parTransId="{72486F94-C524-46CA-BD2C-53EFB221688D}" sibTransId="{EE67D5A5-332D-44B2-AAFD-7146E629ACF3}"/>
    <dgm:cxn modelId="{594A9B17-BF10-4E93-87B9-E544EDB24974}" type="presOf" srcId="{E92386E0-E907-423D-ABE5-4216310D2342}" destId="{8450CCB5-E75C-40B2-8260-2A6A74016290}" srcOrd="0" destOrd="0" presId="urn:microsoft.com/office/officeart/2005/8/layout/bProcess4"/>
    <dgm:cxn modelId="{C4604E21-1EE2-4158-B073-B40BC227C03A}" type="presOf" srcId="{56EE23B7-5D49-475A-BAF1-14AB3F2230E0}" destId="{EB5717C5-7A91-4179-963D-140D52019692}" srcOrd="0" destOrd="0" presId="urn:microsoft.com/office/officeart/2005/8/layout/bProcess4"/>
    <dgm:cxn modelId="{FC2EC424-6B4C-4022-B6BC-C9121D88FE6C}" srcId="{0A937A36-6B23-4D07-88EF-AED2FB85BB78}" destId="{37D07D48-BD15-4D47-BF38-12C6D48369AF}" srcOrd="2" destOrd="0" parTransId="{36EDB100-5A28-44EF-A650-1A69465DB9A0}" sibTransId="{55B7573B-E6D9-41F7-95DE-042C9602AB91}"/>
    <dgm:cxn modelId="{F4D60732-CAF5-4665-A9CB-848ECB119215}" type="presOf" srcId="{EE67D5A5-332D-44B2-AAFD-7146E629ACF3}" destId="{3F56C015-50F0-4B2B-8433-0A38926FC7EE}" srcOrd="0" destOrd="0" presId="urn:microsoft.com/office/officeart/2005/8/layout/bProcess4"/>
    <dgm:cxn modelId="{F2BDF832-71B7-499D-BDA8-A4682A49B18B}" type="presOf" srcId="{E3399C20-5224-4DA8-874D-B06090B70636}" destId="{A7DB7A76-742C-42AE-9F3E-BDB2DEE6DF36}" srcOrd="0" destOrd="0" presId="urn:microsoft.com/office/officeart/2005/8/layout/bProcess4"/>
    <dgm:cxn modelId="{A1AA7435-B929-4DFB-8858-5E4799DEB2A5}" type="presOf" srcId="{749FD745-1823-461E-83B5-0A488EDD5D8D}" destId="{3A9F9AC7-0D84-426F-AD30-DE1FEB78B5FF}" srcOrd="0" destOrd="0" presId="urn:microsoft.com/office/officeart/2005/8/layout/bProcess4"/>
    <dgm:cxn modelId="{36880239-1D22-4D4F-851C-CB9B58B53FB8}" srcId="{0A937A36-6B23-4D07-88EF-AED2FB85BB78}" destId="{749FD745-1823-461E-83B5-0A488EDD5D8D}" srcOrd="6" destOrd="0" parTransId="{0714FE28-24FB-474C-B0BF-51A19EAE829F}" sibTransId="{45B76532-0875-4BB4-874C-E208394029D1}"/>
    <dgm:cxn modelId="{00A2FA39-1D1A-46CB-AFAE-953EB06FEB0B}" type="presOf" srcId="{2B95B246-6110-45ED-8447-62A87F04CB6A}" destId="{10178E63-5B14-4802-B3B6-76BED06A6FE9}" srcOrd="0" destOrd="0" presId="urn:microsoft.com/office/officeart/2005/8/layout/bProcess4"/>
    <dgm:cxn modelId="{77CE8D40-975A-44A6-9A95-C1871246D864}" type="presOf" srcId="{55B7573B-E6D9-41F7-95DE-042C9602AB91}" destId="{1E4E3526-63D2-43B3-BA32-CC4F6835A161}" srcOrd="0" destOrd="0" presId="urn:microsoft.com/office/officeart/2005/8/layout/bProcess4"/>
    <dgm:cxn modelId="{32DAE25D-C7C6-4DD3-901F-0A1C0B6BEBE0}" type="presOf" srcId="{910AF77A-21DF-4C6E-A9A0-DFCB5BCC4FF8}" destId="{516CE174-FBAE-42E1-892C-20767CD586D4}" srcOrd="0" destOrd="0" presId="urn:microsoft.com/office/officeart/2005/8/layout/bProcess4"/>
    <dgm:cxn modelId="{79FF666A-88A4-419F-A282-4D7F08E81CBF}" type="presOf" srcId="{37D07D48-BD15-4D47-BF38-12C6D48369AF}" destId="{6CEB4D77-6A4C-4795-82A3-418C7124D0F5}" srcOrd="0" destOrd="0" presId="urn:microsoft.com/office/officeart/2005/8/layout/bProcess4"/>
    <dgm:cxn modelId="{70FF2A4D-3AC0-4CAA-AFDB-D6CC3B71C75E}" type="presOf" srcId="{962C124B-D42D-4800-B004-7A8A7CB8022B}" destId="{23153CC4-43B5-4B77-AA80-23BCBC65AD30}" srcOrd="0" destOrd="0" presId="urn:microsoft.com/office/officeart/2005/8/layout/bProcess4"/>
    <dgm:cxn modelId="{E845BC76-F38A-4BAB-959D-345D2A2E5141}" type="presOf" srcId="{45B76532-0875-4BB4-874C-E208394029D1}" destId="{9E309CCB-AC00-47B7-863D-EC28EAB916DB}" srcOrd="0" destOrd="0" presId="urn:microsoft.com/office/officeart/2005/8/layout/bProcess4"/>
    <dgm:cxn modelId="{C2E58B79-DA53-4147-9634-34AAF94F43FF}" srcId="{0A937A36-6B23-4D07-88EF-AED2FB85BB78}" destId="{E40D66F9-5A8B-4049-AB13-28E36693B64E}" srcOrd="8" destOrd="0" parTransId="{4FC063A2-27F7-44A4-A555-707752AA2C8C}" sibTransId="{D0B19368-D9D4-40E7-839A-D533B3AD7BEA}"/>
    <dgm:cxn modelId="{93BD0491-6AFD-4648-864B-591C771F5A8F}" type="presOf" srcId="{0A937A36-6B23-4D07-88EF-AED2FB85BB78}" destId="{077E6119-5A90-4D13-A3B1-ACA69F8276D7}" srcOrd="0" destOrd="0" presId="urn:microsoft.com/office/officeart/2005/8/layout/bProcess4"/>
    <dgm:cxn modelId="{4AFE1A95-489F-49B8-AEF3-829DA87CD819}" type="presOf" srcId="{E40D66F9-5A8B-4049-AB13-28E36693B64E}" destId="{75BCC31A-DEF6-4AEF-87BE-887014A9DD2C}" srcOrd="0" destOrd="0" presId="urn:microsoft.com/office/officeart/2005/8/layout/bProcess4"/>
    <dgm:cxn modelId="{1F69909F-ED81-4944-85FD-9A70105DDEA1}" type="presOf" srcId="{C5625AA4-EBD4-43C3-BAA3-3D5AA226BC80}" destId="{6D84EF79-7C8C-459D-BC52-164FCD4C697D}" srcOrd="0" destOrd="0" presId="urn:microsoft.com/office/officeart/2005/8/layout/bProcess4"/>
    <dgm:cxn modelId="{892ED19F-FE93-42A3-BA7B-C1522CB5E3D5}" type="presOf" srcId="{37AAE454-1A36-442B-A793-7B6065BF6B4B}" destId="{B044FAB8-9CFB-4EE2-89E2-3FB8E987EBFF}" srcOrd="0" destOrd="0" presId="urn:microsoft.com/office/officeart/2005/8/layout/bProcess4"/>
    <dgm:cxn modelId="{8DA98BCA-78ED-46EA-987C-DD03BD4E0DA7}" type="presOf" srcId="{F082B940-D133-4467-B851-0FD4E54E236F}" destId="{2E036F70-84B2-4E78-A897-008419A62FCA}" srcOrd="0" destOrd="0" presId="urn:microsoft.com/office/officeart/2005/8/layout/bProcess4"/>
    <dgm:cxn modelId="{BCA8E2CD-030C-43E3-BE42-B5853B8EFBF9}" srcId="{0A937A36-6B23-4D07-88EF-AED2FB85BB78}" destId="{C5625AA4-EBD4-43C3-BAA3-3D5AA226BC80}" srcOrd="5" destOrd="0" parTransId="{57BD94FA-C542-492F-86C4-5A4F25214926}" sibTransId="{910AF77A-21DF-4C6E-A9A0-DFCB5BCC4FF8}"/>
    <dgm:cxn modelId="{286339D6-579E-464A-9B02-2C2F55635D1D}" srcId="{0A937A36-6B23-4D07-88EF-AED2FB85BB78}" destId="{2B95B246-6110-45ED-8447-62A87F04CB6A}" srcOrd="3" destOrd="0" parTransId="{06BBD4CF-FB86-4CEC-A2C3-E1604E7AC29E}" sibTransId="{F2DB60CF-4D5E-4C8D-B22B-95323CF6A3C4}"/>
    <dgm:cxn modelId="{4AB476DE-E431-473C-AF88-232201413BD5}" srcId="{0A937A36-6B23-4D07-88EF-AED2FB85BB78}" destId="{E3399C20-5224-4DA8-874D-B06090B70636}" srcOrd="1" destOrd="0" parTransId="{E1F0F7F3-C3E5-4B72-8EE2-CB7C1A270825}" sibTransId="{56EE23B7-5D49-475A-BAF1-14AB3F2230E0}"/>
    <dgm:cxn modelId="{4112B4DE-CFD9-472C-B6A9-73683132DED0}" srcId="{0A937A36-6B23-4D07-88EF-AED2FB85BB78}" destId="{37AAE454-1A36-442B-A793-7B6065BF6B4B}" srcOrd="7" destOrd="0" parTransId="{9A7915B9-CA76-4F70-9EC9-26955F6CF047}" sibTransId="{F082B940-D133-4467-B851-0FD4E54E236F}"/>
    <dgm:cxn modelId="{A1EA0BE2-CFCC-4444-AF79-37305FE41320}" type="presOf" srcId="{79535022-2526-4F15-ABAB-1BDEEE7A1921}" destId="{103359E7-0EA3-4F7D-B67A-7F4498CEC867}" srcOrd="0" destOrd="0" presId="urn:microsoft.com/office/officeart/2005/8/layout/bProcess4"/>
    <dgm:cxn modelId="{407F17F1-3BE7-42DB-98B5-A4E80D7E0589}" srcId="{0A937A36-6B23-4D07-88EF-AED2FB85BB78}" destId="{962C124B-D42D-4800-B004-7A8A7CB8022B}" srcOrd="4" destOrd="0" parTransId="{F740C1AB-0DA4-4767-9C34-7B38253FECBE}" sibTransId="{E92386E0-E907-423D-ABE5-4216310D2342}"/>
    <dgm:cxn modelId="{2A0C80F6-04AE-4F4B-9742-D368A3048877}" type="presOf" srcId="{F2DB60CF-4D5E-4C8D-B22B-95323CF6A3C4}" destId="{D5921E12-F271-416A-86DD-0693F2015849}" srcOrd="0" destOrd="0" presId="urn:microsoft.com/office/officeart/2005/8/layout/bProcess4"/>
    <dgm:cxn modelId="{6A00E2B3-E9E0-438D-8324-3F85CCD93041}" type="presParOf" srcId="{077E6119-5A90-4D13-A3B1-ACA69F8276D7}" destId="{2FD7B0C0-65A0-4866-B3A4-16BBAB3DC500}" srcOrd="0" destOrd="0" presId="urn:microsoft.com/office/officeart/2005/8/layout/bProcess4"/>
    <dgm:cxn modelId="{94E09458-275B-440D-8327-BACCF2BD7882}" type="presParOf" srcId="{2FD7B0C0-65A0-4866-B3A4-16BBAB3DC500}" destId="{A694CA1D-6F4C-4C9F-B109-E5A6EC315749}" srcOrd="0" destOrd="0" presId="urn:microsoft.com/office/officeart/2005/8/layout/bProcess4"/>
    <dgm:cxn modelId="{0D18A1AD-45DA-4F56-BDCE-42081B423182}" type="presParOf" srcId="{2FD7B0C0-65A0-4866-B3A4-16BBAB3DC500}" destId="{103359E7-0EA3-4F7D-B67A-7F4498CEC867}" srcOrd="1" destOrd="0" presId="urn:microsoft.com/office/officeart/2005/8/layout/bProcess4"/>
    <dgm:cxn modelId="{EEF9F34A-CFDE-4FF9-BA6C-A1296E5A4A90}" type="presParOf" srcId="{077E6119-5A90-4D13-A3B1-ACA69F8276D7}" destId="{3F56C015-50F0-4B2B-8433-0A38926FC7EE}" srcOrd="1" destOrd="0" presId="urn:microsoft.com/office/officeart/2005/8/layout/bProcess4"/>
    <dgm:cxn modelId="{DD3A8941-5347-4B3A-A65B-8E5C07847B2B}" type="presParOf" srcId="{077E6119-5A90-4D13-A3B1-ACA69F8276D7}" destId="{118F1FC5-5F2A-4E4A-BCE8-20748558BE88}" srcOrd="2" destOrd="0" presId="urn:microsoft.com/office/officeart/2005/8/layout/bProcess4"/>
    <dgm:cxn modelId="{1300F34B-E8CE-43DB-BA15-F3D5A077E4E6}" type="presParOf" srcId="{118F1FC5-5F2A-4E4A-BCE8-20748558BE88}" destId="{965D59E9-BB9D-4427-AA9F-50E6F7B99BCE}" srcOrd="0" destOrd="0" presId="urn:microsoft.com/office/officeart/2005/8/layout/bProcess4"/>
    <dgm:cxn modelId="{C65C4B1A-087A-4366-AD78-81C1A30685BC}" type="presParOf" srcId="{118F1FC5-5F2A-4E4A-BCE8-20748558BE88}" destId="{A7DB7A76-742C-42AE-9F3E-BDB2DEE6DF36}" srcOrd="1" destOrd="0" presId="urn:microsoft.com/office/officeart/2005/8/layout/bProcess4"/>
    <dgm:cxn modelId="{497B72C0-F5EE-4957-B16A-0ACCCAA13EF9}" type="presParOf" srcId="{077E6119-5A90-4D13-A3B1-ACA69F8276D7}" destId="{EB5717C5-7A91-4179-963D-140D52019692}" srcOrd="3" destOrd="0" presId="urn:microsoft.com/office/officeart/2005/8/layout/bProcess4"/>
    <dgm:cxn modelId="{B9BF476F-6F67-48CB-A44E-DE5F0E89F89B}" type="presParOf" srcId="{077E6119-5A90-4D13-A3B1-ACA69F8276D7}" destId="{C8D8B816-3610-481B-B57D-6F523980824C}" srcOrd="4" destOrd="0" presId="urn:microsoft.com/office/officeart/2005/8/layout/bProcess4"/>
    <dgm:cxn modelId="{128E65E0-9111-42F8-8A9C-E201E750C052}" type="presParOf" srcId="{C8D8B816-3610-481B-B57D-6F523980824C}" destId="{B914D329-B162-4B4C-ADB6-83960A4663CA}" srcOrd="0" destOrd="0" presId="urn:microsoft.com/office/officeart/2005/8/layout/bProcess4"/>
    <dgm:cxn modelId="{9C35991B-F8A0-430F-BDF7-F77D7E23C837}" type="presParOf" srcId="{C8D8B816-3610-481B-B57D-6F523980824C}" destId="{6CEB4D77-6A4C-4795-82A3-418C7124D0F5}" srcOrd="1" destOrd="0" presId="urn:microsoft.com/office/officeart/2005/8/layout/bProcess4"/>
    <dgm:cxn modelId="{B44CEE1D-0432-4852-BBCC-0B2FCC8BBEEC}" type="presParOf" srcId="{077E6119-5A90-4D13-A3B1-ACA69F8276D7}" destId="{1E4E3526-63D2-43B3-BA32-CC4F6835A161}" srcOrd="5" destOrd="0" presId="urn:microsoft.com/office/officeart/2005/8/layout/bProcess4"/>
    <dgm:cxn modelId="{1F1D33E8-AD19-42CB-A9F5-92D5522B660E}" type="presParOf" srcId="{077E6119-5A90-4D13-A3B1-ACA69F8276D7}" destId="{05AA4716-9A95-4E32-A6D7-B5D48FF085DE}" srcOrd="6" destOrd="0" presId="urn:microsoft.com/office/officeart/2005/8/layout/bProcess4"/>
    <dgm:cxn modelId="{AA800017-AEA2-4DBF-BA07-E18581C5CE7A}" type="presParOf" srcId="{05AA4716-9A95-4E32-A6D7-B5D48FF085DE}" destId="{4EB428A2-45B8-45A1-9488-4DEA1B888792}" srcOrd="0" destOrd="0" presId="urn:microsoft.com/office/officeart/2005/8/layout/bProcess4"/>
    <dgm:cxn modelId="{79855280-A0E4-481F-96C5-ECE0B64838DA}" type="presParOf" srcId="{05AA4716-9A95-4E32-A6D7-B5D48FF085DE}" destId="{10178E63-5B14-4802-B3B6-76BED06A6FE9}" srcOrd="1" destOrd="0" presId="urn:microsoft.com/office/officeart/2005/8/layout/bProcess4"/>
    <dgm:cxn modelId="{DC2F312F-D3D5-4A3E-9B8E-BE018077EE62}" type="presParOf" srcId="{077E6119-5A90-4D13-A3B1-ACA69F8276D7}" destId="{D5921E12-F271-416A-86DD-0693F2015849}" srcOrd="7" destOrd="0" presId="urn:microsoft.com/office/officeart/2005/8/layout/bProcess4"/>
    <dgm:cxn modelId="{8B5EBD3D-0A4A-4D95-8247-09F394380F8C}" type="presParOf" srcId="{077E6119-5A90-4D13-A3B1-ACA69F8276D7}" destId="{64493749-A5DF-43AB-A7DC-FDFC823C6462}" srcOrd="8" destOrd="0" presId="urn:microsoft.com/office/officeart/2005/8/layout/bProcess4"/>
    <dgm:cxn modelId="{62DC761E-8B88-4ECB-97B9-9B967ACEF26A}" type="presParOf" srcId="{64493749-A5DF-43AB-A7DC-FDFC823C6462}" destId="{D09774D1-3E58-4DF3-97A2-DF2F1F84E04B}" srcOrd="0" destOrd="0" presId="urn:microsoft.com/office/officeart/2005/8/layout/bProcess4"/>
    <dgm:cxn modelId="{99FF6D76-42D2-4952-A2EE-78C0D2971A2A}" type="presParOf" srcId="{64493749-A5DF-43AB-A7DC-FDFC823C6462}" destId="{23153CC4-43B5-4B77-AA80-23BCBC65AD30}" srcOrd="1" destOrd="0" presId="urn:microsoft.com/office/officeart/2005/8/layout/bProcess4"/>
    <dgm:cxn modelId="{3920E48D-5943-4071-87D8-E3FB56C90839}" type="presParOf" srcId="{077E6119-5A90-4D13-A3B1-ACA69F8276D7}" destId="{8450CCB5-E75C-40B2-8260-2A6A74016290}" srcOrd="9" destOrd="0" presId="urn:microsoft.com/office/officeart/2005/8/layout/bProcess4"/>
    <dgm:cxn modelId="{E6BF01A7-A183-4D1F-8A82-3FDAB7D3DEB1}" type="presParOf" srcId="{077E6119-5A90-4D13-A3B1-ACA69F8276D7}" destId="{1711DA03-841D-4EB4-B8DB-BB1FE8B0795A}" srcOrd="10" destOrd="0" presId="urn:microsoft.com/office/officeart/2005/8/layout/bProcess4"/>
    <dgm:cxn modelId="{671C246D-7A96-42F8-A1A3-382FBC1B39CC}" type="presParOf" srcId="{1711DA03-841D-4EB4-B8DB-BB1FE8B0795A}" destId="{D4353576-A0C6-49CD-B467-A626E9B04D97}" srcOrd="0" destOrd="0" presId="urn:microsoft.com/office/officeart/2005/8/layout/bProcess4"/>
    <dgm:cxn modelId="{59896206-D9A6-4AE3-A617-AE7C13196ED7}" type="presParOf" srcId="{1711DA03-841D-4EB4-B8DB-BB1FE8B0795A}" destId="{6D84EF79-7C8C-459D-BC52-164FCD4C697D}" srcOrd="1" destOrd="0" presId="urn:microsoft.com/office/officeart/2005/8/layout/bProcess4"/>
    <dgm:cxn modelId="{7F9D3A32-ED48-48EB-A470-37F0E20C0278}" type="presParOf" srcId="{077E6119-5A90-4D13-A3B1-ACA69F8276D7}" destId="{516CE174-FBAE-42E1-892C-20767CD586D4}" srcOrd="11" destOrd="0" presId="urn:microsoft.com/office/officeart/2005/8/layout/bProcess4"/>
    <dgm:cxn modelId="{7832DFDE-FB20-4253-9E90-B486709B5D3B}" type="presParOf" srcId="{077E6119-5A90-4D13-A3B1-ACA69F8276D7}" destId="{300EFA52-4513-49DB-828A-ADC0E32A3A33}" srcOrd="12" destOrd="0" presId="urn:microsoft.com/office/officeart/2005/8/layout/bProcess4"/>
    <dgm:cxn modelId="{79E805BC-1617-4696-B16C-72701FDA1524}" type="presParOf" srcId="{300EFA52-4513-49DB-828A-ADC0E32A3A33}" destId="{57B79BEC-A00C-43E0-B150-107163537AA1}" srcOrd="0" destOrd="0" presId="urn:microsoft.com/office/officeart/2005/8/layout/bProcess4"/>
    <dgm:cxn modelId="{4396F408-98B4-4198-88E4-379FE5B36439}" type="presParOf" srcId="{300EFA52-4513-49DB-828A-ADC0E32A3A33}" destId="{3A9F9AC7-0D84-426F-AD30-DE1FEB78B5FF}" srcOrd="1" destOrd="0" presId="urn:microsoft.com/office/officeart/2005/8/layout/bProcess4"/>
    <dgm:cxn modelId="{C0F105C8-3D41-49B3-A797-A8B0B30511C6}" type="presParOf" srcId="{077E6119-5A90-4D13-A3B1-ACA69F8276D7}" destId="{9E309CCB-AC00-47B7-863D-EC28EAB916DB}" srcOrd="13" destOrd="0" presId="urn:microsoft.com/office/officeart/2005/8/layout/bProcess4"/>
    <dgm:cxn modelId="{8A260F88-D31C-4828-9702-AFAB672B54A8}" type="presParOf" srcId="{077E6119-5A90-4D13-A3B1-ACA69F8276D7}" destId="{069043D6-0F96-417D-AD80-D35C497CFEE3}" srcOrd="14" destOrd="0" presId="urn:microsoft.com/office/officeart/2005/8/layout/bProcess4"/>
    <dgm:cxn modelId="{6E7291B1-CA4E-449F-916A-48CEABC2F30E}" type="presParOf" srcId="{069043D6-0F96-417D-AD80-D35C497CFEE3}" destId="{020E5FFC-E967-4B9D-B210-06BD40A432CE}" srcOrd="0" destOrd="0" presId="urn:microsoft.com/office/officeart/2005/8/layout/bProcess4"/>
    <dgm:cxn modelId="{AD5ADF42-5129-432F-8884-C7F6C068755E}" type="presParOf" srcId="{069043D6-0F96-417D-AD80-D35C497CFEE3}" destId="{B044FAB8-9CFB-4EE2-89E2-3FB8E987EBFF}" srcOrd="1" destOrd="0" presId="urn:microsoft.com/office/officeart/2005/8/layout/bProcess4"/>
    <dgm:cxn modelId="{2096AB22-1EC3-4D02-B687-3375381D6C34}" type="presParOf" srcId="{077E6119-5A90-4D13-A3B1-ACA69F8276D7}" destId="{2E036F70-84B2-4E78-A897-008419A62FCA}" srcOrd="15" destOrd="0" presId="urn:microsoft.com/office/officeart/2005/8/layout/bProcess4"/>
    <dgm:cxn modelId="{300851B7-914C-4F13-BD18-8119A46BC333}" type="presParOf" srcId="{077E6119-5A90-4D13-A3B1-ACA69F8276D7}" destId="{82DC6DC5-EA76-47A5-A947-0B1C55FC2322}" srcOrd="16" destOrd="0" presId="urn:microsoft.com/office/officeart/2005/8/layout/bProcess4"/>
    <dgm:cxn modelId="{43A1C2BC-A565-43F7-902C-D518D35DF90B}" type="presParOf" srcId="{82DC6DC5-EA76-47A5-A947-0B1C55FC2322}" destId="{D230F585-0196-4133-B938-7947E2D0684F}" srcOrd="0" destOrd="0" presId="urn:microsoft.com/office/officeart/2005/8/layout/bProcess4"/>
    <dgm:cxn modelId="{63794948-F2C6-4B6E-B173-22884D2274B5}" type="presParOf" srcId="{82DC6DC5-EA76-47A5-A947-0B1C55FC2322}" destId="{75BCC31A-DEF6-4AEF-87BE-887014A9DD2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F0DD9F-B7B0-4123-8C85-C945CCC90ED3}" type="doc">
      <dgm:prSet loTypeId="urn:microsoft.com/office/officeart/2005/8/layout/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8FC59828-855C-406D-9155-C6CFED088839}">
      <dgm:prSet phldrT="[Text]">
        <dgm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IN"/>
            <a:t>Load GameData</a:t>
          </a:r>
        </a:p>
      </dgm:t>
    </dgm:pt>
    <dgm:pt modelId="{31562CF3-52D6-4C6B-A3A8-643096066838}" type="parTrans" cxnId="{BF6354E9-2D84-4F47-9C14-23003C79FCC7}">
      <dgm:prSet/>
      <dgm:spPr/>
      <dgm:t>
        <a:bodyPr/>
        <a:lstStyle/>
        <a:p>
          <a:pPr algn="ctr"/>
          <a:endParaRPr lang="en-IN"/>
        </a:p>
      </dgm:t>
    </dgm:pt>
    <dgm:pt modelId="{19424A6D-158F-42FB-A946-DD1F8E756793}" type="sibTrans" cxnId="{BF6354E9-2D84-4F47-9C14-23003C79FCC7}">
      <dgm:prSet/>
      <dgm:spPr/>
      <dgm:t>
        <a:bodyPr/>
        <a:lstStyle/>
        <a:p>
          <a:pPr algn="ctr"/>
          <a:endParaRPr lang="en-IN"/>
        </a:p>
      </dgm:t>
    </dgm:pt>
    <dgm:pt modelId="{75D25899-32CE-4B05-8A56-80455AD9A9B5}">
      <dgm:prSet phldrT="[Text]"/>
      <dgm:spPr/>
      <dgm:t>
        <a:bodyPr/>
        <a:lstStyle/>
        <a:p>
          <a:pPr algn="ctr">
            <a:buNone/>
          </a:pPr>
          <a:r>
            <a:rPr lang="en-IN" dirty="0"/>
            <a:t>Load PGN or game date to extract the moves</a:t>
          </a:r>
        </a:p>
      </dgm:t>
    </dgm:pt>
    <dgm:pt modelId="{AE96C82C-96BC-4530-9476-07986BD3149E}" type="parTrans" cxnId="{E974836F-4A44-443E-B762-47FB033DAC08}">
      <dgm:prSet/>
      <dgm:spPr/>
      <dgm:t>
        <a:bodyPr/>
        <a:lstStyle/>
        <a:p>
          <a:pPr algn="ctr"/>
          <a:endParaRPr lang="en-IN"/>
        </a:p>
      </dgm:t>
    </dgm:pt>
    <dgm:pt modelId="{8F93688B-84CB-4F0F-B3F7-866F80DFF1EF}" type="sibTrans" cxnId="{E974836F-4A44-443E-B762-47FB033DAC08}">
      <dgm:prSet/>
      <dgm:spPr/>
      <dgm:t>
        <a:bodyPr/>
        <a:lstStyle/>
        <a:p>
          <a:pPr algn="ctr"/>
          <a:endParaRPr lang="en-IN"/>
        </a:p>
      </dgm:t>
    </dgm:pt>
    <dgm:pt modelId="{F9C08153-0D95-47CC-8BF9-C5FA41EAEA93}">
      <dgm:prSet phldrT="[Text]">
        <dgm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IN"/>
            <a:t>     Calcuate Centipawn Loss</a:t>
          </a:r>
        </a:p>
      </dgm:t>
    </dgm:pt>
    <dgm:pt modelId="{24F730AA-717B-40E5-B853-E4C68155948D}" type="parTrans" cxnId="{8582547A-F7DA-4050-82A0-6B7FFEDACAE2}">
      <dgm:prSet/>
      <dgm:spPr/>
      <dgm:t>
        <a:bodyPr/>
        <a:lstStyle/>
        <a:p>
          <a:pPr algn="ctr"/>
          <a:endParaRPr lang="en-IN"/>
        </a:p>
      </dgm:t>
    </dgm:pt>
    <dgm:pt modelId="{202EA0F6-B075-4F94-B692-7F9D848741D4}" type="sibTrans" cxnId="{8582547A-F7DA-4050-82A0-6B7FFEDACAE2}">
      <dgm:prSet/>
      <dgm:spPr/>
      <dgm:t>
        <a:bodyPr/>
        <a:lstStyle/>
        <a:p>
          <a:pPr algn="ctr"/>
          <a:endParaRPr lang="en-IN"/>
        </a:p>
      </dgm:t>
    </dgm:pt>
    <dgm:pt modelId="{073EADD0-776F-46C5-B35B-A6B151B6C5CD}">
      <dgm:prSet phldrT="[Text]"/>
      <dgm:spPr/>
      <dgm:t>
        <a:bodyPr/>
        <a:lstStyle/>
        <a:p>
          <a:pPr algn="ctr">
            <a:buNone/>
          </a:pPr>
          <a:r>
            <a:rPr lang="en-IN" dirty="0"/>
            <a:t>Evaluate each move's centipawn loss by comparison with best possible move</a:t>
          </a:r>
        </a:p>
      </dgm:t>
    </dgm:pt>
    <dgm:pt modelId="{233E8592-41A6-47AA-AA85-F597BEC48387}" type="parTrans" cxnId="{449E706D-9769-44E6-A9E2-FD4234E53103}">
      <dgm:prSet/>
      <dgm:spPr/>
      <dgm:t>
        <a:bodyPr/>
        <a:lstStyle/>
        <a:p>
          <a:pPr algn="ctr"/>
          <a:endParaRPr lang="en-IN"/>
        </a:p>
      </dgm:t>
    </dgm:pt>
    <dgm:pt modelId="{FFD52029-5176-409D-A644-49B9C6563F33}" type="sibTrans" cxnId="{449E706D-9769-44E6-A9E2-FD4234E53103}">
      <dgm:prSet/>
      <dgm:spPr/>
      <dgm:t>
        <a:bodyPr/>
        <a:lstStyle/>
        <a:p>
          <a:pPr algn="ctr"/>
          <a:endParaRPr lang="en-IN"/>
        </a:p>
      </dgm:t>
    </dgm:pt>
    <dgm:pt modelId="{8502CA5A-D412-4BBF-860B-4B95DF0D2072}">
      <dgm:prSet phldrT="[Text]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IN"/>
            <a:t>Visualise Results</a:t>
          </a:r>
        </a:p>
      </dgm:t>
    </dgm:pt>
    <dgm:pt modelId="{812B7685-8A02-460B-AE2C-746BA6AA100C}" type="parTrans" cxnId="{55C3365F-DBD8-41C5-9290-505F09A84358}">
      <dgm:prSet/>
      <dgm:spPr/>
      <dgm:t>
        <a:bodyPr/>
        <a:lstStyle/>
        <a:p>
          <a:pPr algn="ctr"/>
          <a:endParaRPr lang="en-IN"/>
        </a:p>
      </dgm:t>
    </dgm:pt>
    <dgm:pt modelId="{62C0387A-6DC2-4170-B9A1-25B82AC36AE0}" type="sibTrans" cxnId="{55C3365F-DBD8-41C5-9290-505F09A84358}">
      <dgm:prSet/>
      <dgm:spPr/>
      <dgm:t>
        <a:bodyPr/>
        <a:lstStyle/>
        <a:p>
          <a:pPr algn="ctr"/>
          <a:endParaRPr lang="en-IN"/>
        </a:p>
      </dgm:t>
    </dgm:pt>
    <dgm:pt modelId="{DA3E8548-FB82-4C0C-82FD-8AC9E9465F80}">
      <dgm:prSet phldrT="[Text]"/>
      <dgm:spPr/>
      <dgm:t>
        <a:bodyPr/>
        <a:lstStyle/>
        <a:p>
          <a:pPr algn="ctr">
            <a:buNone/>
          </a:pPr>
          <a:r>
            <a:rPr lang="en-IN" dirty="0"/>
            <a:t>Plot graph showing centipawn loss across all moves to identify trends</a:t>
          </a:r>
        </a:p>
      </dgm:t>
    </dgm:pt>
    <dgm:pt modelId="{ECA7A0A5-BDC1-452B-80C7-F99088CE8BBE}" type="parTrans" cxnId="{F8EE5FFF-3B30-45D7-8C45-234AEE0CD883}">
      <dgm:prSet/>
      <dgm:spPr/>
      <dgm:t>
        <a:bodyPr/>
        <a:lstStyle/>
        <a:p>
          <a:pPr algn="ctr"/>
          <a:endParaRPr lang="en-IN"/>
        </a:p>
      </dgm:t>
    </dgm:pt>
    <dgm:pt modelId="{F9AF88F6-9E2B-41E4-B620-5F8CBE988163}" type="sibTrans" cxnId="{F8EE5FFF-3B30-45D7-8C45-234AEE0CD883}">
      <dgm:prSet/>
      <dgm:spPr/>
      <dgm:t>
        <a:bodyPr/>
        <a:lstStyle/>
        <a:p>
          <a:pPr algn="ctr"/>
          <a:endParaRPr lang="en-IN"/>
        </a:p>
      </dgm:t>
    </dgm:pt>
    <dgm:pt modelId="{22A76551-134E-42E5-AACF-65D035D6569F}" type="pres">
      <dgm:prSet presAssocID="{1EF0DD9F-B7B0-4123-8C85-C945CCC90ED3}" presName="linearFlow" presStyleCnt="0">
        <dgm:presLayoutVars>
          <dgm:dir/>
          <dgm:animLvl val="lvl"/>
          <dgm:resizeHandles val="exact"/>
        </dgm:presLayoutVars>
      </dgm:prSet>
      <dgm:spPr/>
    </dgm:pt>
    <dgm:pt modelId="{BC757143-1948-41FF-99EA-688ADC8943C4}" type="pres">
      <dgm:prSet presAssocID="{8FC59828-855C-406D-9155-C6CFED088839}" presName="composite" presStyleCnt="0"/>
      <dgm:spPr/>
    </dgm:pt>
    <dgm:pt modelId="{CCE7064E-112E-4529-A70E-9ADDF100714F}" type="pres">
      <dgm:prSet presAssocID="{8FC59828-855C-406D-9155-C6CFED08883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F48546-588A-47DC-823A-29488F091C18}" type="pres">
      <dgm:prSet presAssocID="{8FC59828-855C-406D-9155-C6CFED088839}" presName="parSh" presStyleLbl="node1" presStyleIdx="0" presStyleCnt="3"/>
      <dgm:spPr/>
    </dgm:pt>
    <dgm:pt modelId="{C726DBD7-45A9-4391-BE34-80A3A88F2CE7}" type="pres">
      <dgm:prSet presAssocID="{8FC59828-855C-406D-9155-C6CFED088839}" presName="desTx" presStyleLbl="fgAcc1" presStyleIdx="0" presStyleCnt="3">
        <dgm:presLayoutVars>
          <dgm:bulletEnabled val="1"/>
        </dgm:presLayoutVars>
      </dgm:prSet>
      <dgm:spPr/>
    </dgm:pt>
    <dgm:pt modelId="{45C92927-22D3-4C98-8DD0-905C305BA4FF}" type="pres">
      <dgm:prSet presAssocID="{19424A6D-158F-42FB-A946-DD1F8E756793}" presName="sibTrans" presStyleLbl="sibTrans2D1" presStyleIdx="0" presStyleCnt="2"/>
      <dgm:spPr/>
    </dgm:pt>
    <dgm:pt modelId="{258463FB-3B61-45EC-B8D3-DA0F975BDB0C}" type="pres">
      <dgm:prSet presAssocID="{19424A6D-158F-42FB-A946-DD1F8E756793}" presName="connTx" presStyleLbl="sibTrans2D1" presStyleIdx="0" presStyleCnt="2"/>
      <dgm:spPr/>
    </dgm:pt>
    <dgm:pt modelId="{166E1923-8BAC-4E0D-8A63-C9C43ADD5384}" type="pres">
      <dgm:prSet presAssocID="{F9C08153-0D95-47CC-8BF9-C5FA41EAEA93}" presName="composite" presStyleCnt="0"/>
      <dgm:spPr/>
    </dgm:pt>
    <dgm:pt modelId="{D5B510F7-E05A-41F8-AD15-E8F261452341}" type="pres">
      <dgm:prSet presAssocID="{F9C08153-0D95-47CC-8BF9-C5FA41EAEA9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EF5AB42-F56C-4718-96C0-A0458104C641}" type="pres">
      <dgm:prSet presAssocID="{F9C08153-0D95-47CC-8BF9-C5FA41EAEA93}" presName="parSh" presStyleLbl="node1" presStyleIdx="1" presStyleCnt="3"/>
      <dgm:spPr/>
    </dgm:pt>
    <dgm:pt modelId="{F1549403-03EE-452E-83CD-DBC5A7BB26E0}" type="pres">
      <dgm:prSet presAssocID="{F9C08153-0D95-47CC-8BF9-C5FA41EAEA93}" presName="desTx" presStyleLbl="fgAcc1" presStyleIdx="1" presStyleCnt="3">
        <dgm:presLayoutVars>
          <dgm:bulletEnabled val="1"/>
        </dgm:presLayoutVars>
      </dgm:prSet>
      <dgm:spPr/>
    </dgm:pt>
    <dgm:pt modelId="{9C13C543-8CBE-46D8-878D-EA4440972033}" type="pres">
      <dgm:prSet presAssocID="{202EA0F6-B075-4F94-B692-7F9D848741D4}" presName="sibTrans" presStyleLbl="sibTrans2D1" presStyleIdx="1" presStyleCnt="2"/>
      <dgm:spPr/>
    </dgm:pt>
    <dgm:pt modelId="{2196A2A9-DF03-42F3-ABF9-45869C503E7F}" type="pres">
      <dgm:prSet presAssocID="{202EA0F6-B075-4F94-B692-7F9D848741D4}" presName="connTx" presStyleLbl="sibTrans2D1" presStyleIdx="1" presStyleCnt="2"/>
      <dgm:spPr/>
    </dgm:pt>
    <dgm:pt modelId="{1E53B5E4-FC1C-4692-9309-0CF805BCACC5}" type="pres">
      <dgm:prSet presAssocID="{8502CA5A-D412-4BBF-860B-4B95DF0D2072}" presName="composite" presStyleCnt="0"/>
      <dgm:spPr/>
    </dgm:pt>
    <dgm:pt modelId="{92F4F98D-F876-4321-97CD-4A55099C26A4}" type="pres">
      <dgm:prSet presAssocID="{8502CA5A-D412-4BBF-860B-4B95DF0D2072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4F9417D-25CF-4F1B-8176-69621A2309A5}" type="pres">
      <dgm:prSet presAssocID="{8502CA5A-D412-4BBF-860B-4B95DF0D2072}" presName="parSh" presStyleLbl="node1" presStyleIdx="2" presStyleCnt="3"/>
      <dgm:spPr/>
    </dgm:pt>
    <dgm:pt modelId="{A0F2B6CA-E4A1-46F5-90EE-F043628EE9DD}" type="pres">
      <dgm:prSet presAssocID="{8502CA5A-D412-4BBF-860B-4B95DF0D2072}" presName="desTx" presStyleLbl="fgAcc1" presStyleIdx="2" presStyleCnt="3">
        <dgm:presLayoutVars>
          <dgm:bulletEnabled val="1"/>
        </dgm:presLayoutVars>
      </dgm:prSet>
      <dgm:spPr/>
    </dgm:pt>
  </dgm:ptLst>
  <dgm:cxnLst>
    <dgm:cxn modelId="{F1358D09-5C2D-4F84-9254-94143899E400}" type="presOf" srcId="{073EADD0-776F-46C5-B35B-A6B151B6C5CD}" destId="{F1549403-03EE-452E-83CD-DBC5A7BB26E0}" srcOrd="0" destOrd="0" presId="urn:microsoft.com/office/officeart/2005/8/layout/process3"/>
    <dgm:cxn modelId="{63E76716-810E-4DEA-90AF-1DA61122F2F0}" type="presOf" srcId="{F9C08153-0D95-47CC-8BF9-C5FA41EAEA93}" destId="{DEF5AB42-F56C-4718-96C0-A0458104C641}" srcOrd="1" destOrd="0" presId="urn:microsoft.com/office/officeart/2005/8/layout/process3"/>
    <dgm:cxn modelId="{F07FDE1F-BBF6-49C4-B796-DA007BAE56C4}" type="presOf" srcId="{DA3E8548-FB82-4C0C-82FD-8AC9E9465F80}" destId="{A0F2B6CA-E4A1-46F5-90EE-F043628EE9DD}" srcOrd="0" destOrd="0" presId="urn:microsoft.com/office/officeart/2005/8/layout/process3"/>
    <dgm:cxn modelId="{37E7D95C-3BED-4516-805A-51DFB3DD7BCA}" type="presOf" srcId="{19424A6D-158F-42FB-A946-DD1F8E756793}" destId="{258463FB-3B61-45EC-B8D3-DA0F975BDB0C}" srcOrd="1" destOrd="0" presId="urn:microsoft.com/office/officeart/2005/8/layout/process3"/>
    <dgm:cxn modelId="{55C3365F-DBD8-41C5-9290-505F09A84358}" srcId="{1EF0DD9F-B7B0-4123-8C85-C945CCC90ED3}" destId="{8502CA5A-D412-4BBF-860B-4B95DF0D2072}" srcOrd="2" destOrd="0" parTransId="{812B7685-8A02-460B-AE2C-746BA6AA100C}" sibTransId="{62C0387A-6DC2-4170-B9A1-25B82AC36AE0}"/>
    <dgm:cxn modelId="{4126884B-5794-4A86-A8AB-0FC684F8E5DB}" type="presOf" srcId="{8FC59828-855C-406D-9155-C6CFED088839}" destId="{CCE7064E-112E-4529-A70E-9ADDF100714F}" srcOrd="0" destOrd="0" presId="urn:microsoft.com/office/officeart/2005/8/layout/process3"/>
    <dgm:cxn modelId="{A408F74C-36FB-492F-A32E-37252BA8F59D}" type="presOf" srcId="{8FC59828-855C-406D-9155-C6CFED088839}" destId="{18F48546-588A-47DC-823A-29488F091C18}" srcOrd="1" destOrd="0" presId="urn:microsoft.com/office/officeart/2005/8/layout/process3"/>
    <dgm:cxn modelId="{449E706D-9769-44E6-A9E2-FD4234E53103}" srcId="{F9C08153-0D95-47CC-8BF9-C5FA41EAEA93}" destId="{073EADD0-776F-46C5-B35B-A6B151B6C5CD}" srcOrd="0" destOrd="0" parTransId="{233E8592-41A6-47AA-AA85-F597BEC48387}" sibTransId="{FFD52029-5176-409D-A644-49B9C6563F33}"/>
    <dgm:cxn modelId="{E974836F-4A44-443E-B762-47FB033DAC08}" srcId="{8FC59828-855C-406D-9155-C6CFED088839}" destId="{75D25899-32CE-4B05-8A56-80455AD9A9B5}" srcOrd="0" destOrd="0" parTransId="{AE96C82C-96BC-4530-9476-07986BD3149E}" sibTransId="{8F93688B-84CB-4F0F-B3F7-866F80DFF1EF}"/>
    <dgm:cxn modelId="{6058E370-CBC0-443D-A8F1-4E186C63E385}" type="presOf" srcId="{202EA0F6-B075-4F94-B692-7F9D848741D4}" destId="{2196A2A9-DF03-42F3-ABF9-45869C503E7F}" srcOrd="1" destOrd="0" presId="urn:microsoft.com/office/officeart/2005/8/layout/process3"/>
    <dgm:cxn modelId="{74D2BD51-39E3-4E78-8B8D-996D5CC9DC63}" type="presOf" srcId="{75D25899-32CE-4B05-8A56-80455AD9A9B5}" destId="{C726DBD7-45A9-4391-BE34-80A3A88F2CE7}" srcOrd="0" destOrd="0" presId="urn:microsoft.com/office/officeart/2005/8/layout/process3"/>
    <dgm:cxn modelId="{8582547A-F7DA-4050-82A0-6B7FFEDACAE2}" srcId="{1EF0DD9F-B7B0-4123-8C85-C945CCC90ED3}" destId="{F9C08153-0D95-47CC-8BF9-C5FA41EAEA93}" srcOrd="1" destOrd="0" parTransId="{24F730AA-717B-40E5-B853-E4C68155948D}" sibTransId="{202EA0F6-B075-4F94-B692-7F9D848741D4}"/>
    <dgm:cxn modelId="{4A06E485-ED65-4497-AD03-AFED083891CF}" type="presOf" srcId="{8502CA5A-D412-4BBF-860B-4B95DF0D2072}" destId="{E4F9417D-25CF-4F1B-8176-69621A2309A5}" srcOrd="1" destOrd="0" presId="urn:microsoft.com/office/officeart/2005/8/layout/process3"/>
    <dgm:cxn modelId="{62BF50B1-9745-44DA-8F65-F43C1ED9C29D}" type="presOf" srcId="{1EF0DD9F-B7B0-4123-8C85-C945CCC90ED3}" destId="{22A76551-134E-42E5-AACF-65D035D6569F}" srcOrd="0" destOrd="0" presId="urn:microsoft.com/office/officeart/2005/8/layout/process3"/>
    <dgm:cxn modelId="{6ECDE4BA-96BA-4864-8A5E-A7F62D22D52E}" type="presOf" srcId="{19424A6D-158F-42FB-A946-DD1F8E756793}" destId="{45C92927-22D3-4C98-8DD0-905C305BA4FF}" srcOrd="0" destOrd="0" presId="urn:microsoft.com/office/officeart/2005/8/layout/process3"/>
    <dgm:cxn modelId="{75724EC2-F7AF-4266-BFFD-A37DBD210F91}" type="presOf" srcId="{202EA0F6-B075-4F94-B692-7F9D848741D4}" destId="{9C13C543-8CBE-46D8-878D-EA4440972033}" srcOrd="0" destOrd="0" presId="urn:microsoft.com/office/officeart/2005/8/layout/process3"/>
    <dgm:cxn modelId="{C161BEE0-5A9E-42CE-97F0-0A4C4AFEA863}" type="presOf" srcId="{F9C08153-0D95-47CC-8BF9-C5FA41EAEA93}" destId="{D5B510F7-E05A-41F8-AD15-E8F261452341}" srcOrd="0" destOrd="0" presId="urn:microsoft.com/office/officeart/2005/8/layout/process3"/>
    <dgm:cxn modelId="{BF6354E9-2D84-4F47-9C14-23003C79FCC7}" srcId="{1EF0DD9F-B7B0-4123-8C85-C945CCC90ED3}" destId="{8FC59828-855C-406D-9155-C6CFED088839}" srcOrd="0" destOrd="0" parTransId="{31562CF3-52D6-4C6B-A3A8-643096066838}" sibTransId="{19424A6D-158F-42FB-A946-DD1F8E756793}"/>
    <dgm:cxn modelId="{2373E5F0-324B-4565-9085-B5467EB72057}" type="presOf" srcId="{8502CA5A-D412-4BBF-860B-4B95DF0D2072}" destId="{92F4F98D-F876-4321-97CD-4A55099C26A4}" srcOrd="0" destOrd="0" presId="urn:microsoft.com/office/officeart/2005/8/layout/process3"/>
    <dgm:cxn modelId="{F8EE5FFF-3B30-45D7-8C45-234AEE0CD883}" srcId="{8502CA5A-D412-4BBF-860B-4B95DF0D2072}" destId="{DA3E8548-FB82-4C0C-82FD-8AC9E9465F80}" srcOrd="0" destOrd="0" parTransId="{ECA7A0A5-BDC1-452B-80C7-F99088CE8BBE}" sibTransId="{F9AF88F6-9E2B-41E4-B620-5F8CBE988163}"/>
    <dgm:cxn modelId="{6551ECD0-FCE0-4575-B0A0-4D9270CF2FFC}" type="presParOf" srcId="{22A76551-134E-42E5-AACF-65D035D6569F}" destId="{BC757143-1948-41FF-99EA-688ADC8943C4}" srcOrd="0" destOrd="0" presId="urn:microsoft.com/office/officeart/2005/8/layout/process3"/>
    <dgm:cxn modelId="{96B2066E-F5C3-4900-A4E1-16088679BF09}" type="presParOf" srcId="{BC757143-1948-41FF-99EA-688ADC8943C4}" destId="{CCE7064E-112E-4529-A70E-9ADDF100714F}" srcOrd="0" destOrd="0" presId="urn:microsoft.com/office/officeart/2005/8/layout/process3"/>
    <dgm:cxn modelId="{C5B61B6D-06A0-49F0-A678-11E86BE9780A}" type="presParOf" srcId="{BC757143-1948-41FF-99EA-688ADC8943C4}" destId="{18F48546-588A-47DC-823A-29488F091C18}" srcOrd="1" destOrd="0" presId="urn:microsoft.com/office/officeart/2005/8/layout/process3"/>
    <dgm:cxn modelId="{1D3DDE10-CAD7-4A4F-B76D-EDC4E48065B8}" type="presParOf" srcId="{BC757143-1948-41FF-99EA-688ADC8943C4}" destId="{C726DBD7-45A9-4391-BE34-80A3A88F2CE7}" srcOrd="2" destOrd="0" presId="urn:microsoft.com/office/officeart/2005/8/layout/process3"/>
    <dgm:cxn modelId="{0B93E1AE-7A3A-4D58-98E5-56359CBA5282}" type="presParOf" srcId="{22A76551-134E-42E5-AACF-65D035D6569F}" destId="{45C92927-22D3-4C98-8DD0-905C305BA4FF}" srcOrd="1" destOrd="0" presId="urn:microsoft.com/office/officeart/2005/8/layout/process3"/>
    <dgm:cxn modelId="{46966C84-28F7-43D5-9910-20783359BCC9}" type="presParOf" srcId="{45C92927-22D3-4C98-8DD0-905C305BA4FF}" destId="{258463FB-3B61-45EC-B8D3-DA0F975BDB0C}" srcOrd="0" destOrd="0" presId="urn:microsoft.com/office/officeart/2005/8/layout/process3"/>
    <dgm:cxn modelId="{8E1AD6AA-CE9F-4473-83B1-53C4DF1FB300}" type="presParOf" srcId="{22A76551-134E-42E5-AACF-65D035D6569F}" destId="{166E1923-8BAC-4E0D-8A63-C9C43ADD5384}" srcOrd="2" destOrd="0" presId="urn:microsoft.com/office/officeart/2005/8/layout/process3"/>
    <dgm:cxn modelId="{3BA9B8A1-1D2D-44B3-B9CD-33A493153201}" type="presParOf" srcId="{166E1923-8BAC-4E0D-8A63-C9C43ADD5384}" destId="{D5B510F7-E05A-41F8-AD15-E8F261452341}" srcOrd="0" destOrd="0" presId="urn:microsoft.com/office/officeart/2005/8/layout/process3"/>
    <dgm:cxn modelId="{C22C316D-B753-4FCD-A3A0-8BD1FE98F365}" type="presParOf" srcId="{166E1923-8BAC-4E0D-8A63-C9C43ADD5384}" destId="{DEF5AB42-F56C-4718-96C0-A0458104C641}" srcOrd="1" destOrd="0" presId="urn:microsoft.com/office/officeart/2005/8/layout/process3"/>
    <dgm:cxn modelId="{CD46A199-81DA-4A15-AB83-47C4FD1BC6C9}" type="presParOf" srcId="{166E1923-8BAC-4E0D-8A63-C9C43ADD5384}" destId="{F1549403-03EE-452E-83CD-DBC5A7BB26E0}" srcOrd="2" destOrd="0" presId="urn:microsoft.com/office/officeart/2005/8/layout/process3"/>
    <dgm:cxn modelId="{059788E7-2439-40AE-A514-6719A9901248}" type="presParOf" srcId="{22A76551-134E-42E5-AACF-65D035D6569F}" destId="{9C13C543-8CBE-46D8-878D-EA4440972033}" srcOrd="3" destOrd="0" presId="urn:microsoft.com/office/officeart/2005/8/layout/process3"/>
    <dgm:cxn modelId="{E7AEFADB-561F-42A8-A226-E5B0AAB9725F}" type="presParOf" srcId="{9C13C543-8CBE-46D8-878D-EA4440972033}" destId="{2196A2A9-DF03-42F3-ABF9-45869C503E7F}" srcOrd="0" destOrd="0" presId="urn:microsoft.com/office/officeart/2005/8/layout/process3"/>
    <dgm:cxn modelId="{620816DF-3431-49DB-92C6-E751A8CA8418}" type="presParOf" srcId="{22A76551-134E-42E5-AACF-65D035D6569F}" destId="{1E53B5E4-FC1C-4692-9309-0CF805BCACC5}" srcOrd="4" destOrd="0" presId="urn:microsoft.com/office/officeart/2005/8/layout/process3"/>
    <dgm:cxn modelId="{1D767B4D-2D99-41D1-8B48-8F2FD5714554}" type="presParOf" srcId="{1E53B5E4-FC1C-4692-9309-0CF805BCACC5}" destId="{92F4F98D-F876-4321-97CD-4A55099C26A4}" srcOrd="0" destOrd="0" presId="urn:microsoft.com/office/officeart/2005/8/layout/process3"/>
    <dgm:cxn modelId="{148D2504-AF39-444A-BE40-302C01B54205}" type="presParOf" srcId="{1E53B5E4-FC1C-4692-9309-0CF805BCACC5}" destId="{E4F9417D-25CF-4F1B-8176-69621A2309A5}" srcOrd="1" destOrd="0" presId="urn:microsoft.com/office/officeart/2005/8/layout/process3"/>
    <dgm:cxn modelId="{EF1BC2C8-CB7F-411D-ADE1-94E5B3626F91}" type="presParOf" srcId="{1E53B5E4-FC1C-4692-9309-0CF805BCACC5}" destId="{A0F2B6CA-E4A1-46F5-90EE-F043628EE9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6C015-50F0-4B2B-8433-0A38926FC7EE}">
      <dsp:nvSpPr>
        <dsp:cNvPr id="0" name=""/>
        <dsp:cNvSpPr/>
      </dsp:nvSpPr>
      <dsp:spPr>
        <a:xfrm rot="5425157">
          <a:off x="198587" y="731167"/>
          <a:ext cx="1139447" cy="137696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3359E7-0EA3-4F7D-B67A-7F4498CEC867}">
      <dsp:nvSpPr>
        <dsp:cNvPr id="0" name=""/>
        <dsp:cNvSpPr/>
      </dsp:nvSpPr>
      <dsp:spPr>
        <a:xfrm>
          <a:off x="462257" y="0"/>
          <a:ext cx="1529956" cy="917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Start</a:t>
          </a:r>
        </a:p>
      </dsp:txBody>
      <dsp:txXfrm>
        <a:off x="489144" y="26887"/>
        <a:ext cx="1476182" cy="864200"/>
      </dsp:txXfrm>
    </dsp:sp>
    <dsp:sp modelId="{EB5717C5-7A91-4179-963D-140D52019692}">
      <dsp:nvSpPr>
        <dsp:cNvPr id="0" name=""/>
        <dsp:cNvSpPr/>
      </dsp:nvSpPr>
      <dsp:spPr>
        <a:xfrm rot="5400000">
          <a:off x="194640" y="1878841"/>
          <a:ext cx="1139003" cy="137696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DB7A76-742C-42AE-9F3E-BDB2DEE6DF36}">
      <dsp:nvSpPr>
        <dsp:cNvPr id="0" name=""/>
        <dsp:cNvSpPr/>
      </dsp:nvSpPr>
      <dsp:spPr>
        <a:xfrm>
          <a:off x="102694" y="1147880"/>
          <a:ext cx="2232405" cy="917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Load PGN file with game data</a:t>
          </a:r>
        </a:p>
      </dsp:txBody>
      <dsp:txXfrm>
        <a:off x="129581" y="1174767"/>
        <a:ext cx="2178631" cy="864200"/>
      </dsp:txXfrm>
    </dsp:sp>
    <dsp:sp modelId="{1E4E3526-63D2-43B3-BA32-CC4F6835A161}">
      <dsp:nvSpPr>
        <dsp:cNvPr id="0" name=""/>
        <dsp:cNvSpPr/>
      </dsp:nvSpPr>
      <dsp:spPr>
        <a:xfrm>
          <a:off x="768374" y="2452575"/>
          <a:ext cx="2377603" cy="137696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EB4D77-6A4C-4795-82A3-418C7124D0F5}">
      <dsp:nvSpPr>
        <dsp:cNvPr id="0" name=""/>
        <dsp:cNvSpPr/>
      </dsp:nvSpPr>
      <dsp:spPr>
        <a:xfrm>
          <a:off x="453918" y="2295348"/>
          <a:ext cx="1529956" cy="917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Parse PGN file</a:t>
          </a:r>
        </a:p>
      </dsp:txBody>
      <dsp:txXfrm>
        <a:off x="480805" y="2322235"/>
        <a:ext cx="1476182" cy="864200"/>
      </dsp:txXfrm>
    </dsp:sp>
    <dsp:sp modelId="{D5921E12-F271-416A-86DD-0693F2015849}">
      <dsp:nvSpPr>
        <dsp:cNvPr id="0" name=""/>
        <dsp:cNvSpPr/>
      </dsp:nvSpPr>
      <dsp:spPr>
        <a:xfrm rot="16200000">
          <a:off x="2580707" y="1878841"/>
          <a:ext cx="1139003" cy="137696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178E63-5B14-4802-B3B6-76BED06A6FE9}">
      <dsp:nvSpPr>
        <dsp:cNvPr id="0" name=""/>
        <dsp:cNvSpPr/>
      </dsp:nvSpPr>
      <dsp:spPr>
        <a:xfrm>
          <a:off x="2839986" y="2295348"/>
          <a:ext cx="1529956" cy="917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Extract game sequence and player data</a:t>
          </a:r>
        </a:p>
      </dsp:txBody>
      <dsp:txXfrm>
        <a:off x="2866873" y="2322235"/>
        <a:ext cx="1476182" cy="864200"/>
      </dsp:txXfrm>
    </dsp:sp>
    <dsp:sp modelId="{8450CCB5-E75C-40B2-8260-2A6A74016290}">
      <dsp:nvSpPr>
        <dsp:cNvPr id="0" name=""/>
        <dsp:cNvSpPr/>
      </dsp:nvSpPr>
      <dsp:spPr>
        <a:xfrm rot="16200000">
          <a:off x="2580707" y="731374"/>
          <a:ext cx="1139003" cy="137696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3153CC4-43B5-4B77-AA80-23BCBC65AD30}">
      <dsp:nvSpPr>
        <dsp:cNvPr id="0" name=""/>
        <dsp:cNvSpPr/>
      </dsp:nvSpPr>
      <dsp:spPr>
        <a:xfrm>
          <a:off x="2839986" y="1147880"/>
          <a:ext cx="1529956" cy="917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Analyse Moves</a:t>
          </a:r>
        </a:p>
      </dsp:txBody>
      <dsp:txXfrm>
        <a:off x="2866873" y="1174767"/>
        <a:ext cx="1476182" cy="864200"/>
      </dsp:txXfrm>
    </dsp:sp>
    <dsp:sp modelId="{516CE174-FBAE-42E1-892C-20767CD586D4}">
      <dsp:nvSpPr>
        <dsp:cNvPr id="0" name=""/>
        <dsp:cNvSpPr/>
      </dsp:nvSpPr>
      <dsp:spPr>
        <a:xfrm>
          <a:off x="3154441" y="157640"/>
          <a:ext cx="2026378" cy="137696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D84EF79-7C8C-459D-BC52-164FCD4C697D}">
      <dsp:nvSpPr>
        <dsp:cNvPr id="0" name=""/>
        <dsp:cNvSpPr/>
      </dsp:nvSpPr>
      <dsp:spPr>
        <a:xfrm>
          <a:off x="2839986" y="412"/>
          <a:ext cx="1529956" cy="917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Analyze for parameters by cross-reference with AI evaluation</a:t>
          </a:r>
        </a:p>
      </dsp:txBody>
      <dsp:txXfrm>
        <a:off x="2866873" y="27299"/>
        <a:ext cx="1476182" cy="864200"/>
      </dsp:txXfrm>
    </dsp:sp>
    <dsp:sp modelId="{9E309CCB-AC00-47B7-863D-EC28EAB916DB}">
      <dsp:nvSpPr>
        <dsp:cNvPr id="0" name=""/>
        <dsp:cNvSpPr/>
      </dsp:nvSpPr>
      <dsp:spPr>
        <a:xfrm rot="5400000">
          <a:off x="4615550" y="731374"/>
          <a:ext cx="1139003" cy="137696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A9F9AC7-0D84-426F-AD30-DE1FEB78B5FF}">
      <dsp:nvSpPr>
        <dsp:cNvPr id="0" name=""/>
        <dsp:cNvSpPr/>
      </dsp:nvSpPr>
      <dsp:spPr>
        <a:xfrm>
          <a:off x="4874828" y="412"/>
          <a:ext cx="1529956" cy="917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Generate Report</a:t>
          </a:r>
        </a:p>
      </dsp:txBody>
      <dsp:txXfrm>
        <a:off x="4901715" y="27299"/>
        <a:ext cx="1476182" cy="864200"/>
      </dsp:txXfrm>
    </dsp:sp>
    <dsp:sp modelId="{2E036F70-84B2-4E78-A897-008419A62FCA}">
      <dsp:nvSpPr>
        <dsp:cNvPr id="0" name=""/>
        <dsp:cNvSpPr/>
      </dsp:nvSpPr>
      <dsp:spPr>
        <a:xfrm rot="5400000">
          <a:off x="4615550" y="1878841"/>
          <a:ext cx="1139003" cy="137696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044FAB8-9CFB-4EE2-89E2-3FB8E987EBFF}">
      <dsp:nvSpPr>
        <dsp:cNvPr id="0" name=""/>
        <dsp:cNvSpPr/>
      </dsp:nvSpPr>
      <dsp:spPr>
        <a:xfrm>
          <a:off x="4874828" y="1147880"/>
          <a:ext cx="1529956" cy="917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Summarise analysis including detected anomalies</a:t>
          </a:r>
        </a:p>
      </dsp:txBody>
      <dsp:txXfrm>
        <a:off x="4901715" y="1174767"/>
        <a:ext cx="1476182" cy="864200"/>
      </dsp:txXfrm>
    </dsp:sp>
    <dsp:sp modelId="{75BCC31A-DEF6-4AEF-87BE-887014A9DD2C}">
      <dsp:nvSpPr>
        <dsp:cNvPr id="0" name=""/>
        <dsp:cNvSpPr/>
      </dsp:nvSpPr>
      <dsp:spPr>
        <a:xfrm>
          <a:off x="4874828" y="2295348"/>
          <a:ext cx="1529956" cy="917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End</a:t>
          </a:r>
        </a:p>
      </dsp:txBody>
      <dsp:txXfrm>
        <a:off x="4901715" y="2322235"/>
        <a:ext cx="1476182" cy="864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48546-588A-47DC-823A-29488F091C18}">
      <dsp:nvSpPr>
        <dsp:cNvPr id="0" name=""/>
        <dsp:cNvSpPr/>
      </dsp:nvSpPr>
      <dsp:spPr>
        <a:xfrm>
          <a:off x="3341" y="397764"/>
          <a:ext cx="1519437" cy="786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4">
              <a:shade val="15000"/>
            </a:schemeClr>
          </a:solidFill>
          <a:prstDash val="solid"/>
        </a:ln>
        <a:effectLst/>
      </dsp:spPr>
      <dsp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Load GameData</a:t>
          </a:r>
        </a:p>
      </dsp:txBody>
      <dsp:txXfrm>
        <a:off x="3341" y="397764"/>
        <a:ext cx="1519437" cy="524666"/>
      </dsp:txXfrm>
    </dsp:sp>
    <dsp:sp modelId="{C726DBD7-45A9-4391-BE34-80A3A88F2CE7}">
      <dsp:nvSpPr>
        <dsp:cNvPr id="0" name=""/>
        <dsp:cNvSpPr/>
      </dsp:nvSpPr>
      <dsp:spPr>
        <a:xfrm>
          <a:off x="314551" y="922430"/>
          <a:ext cx="1519437" cy="17640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400" kern="1200" dirty="0"/>
            <a:t>Load PGN or game date to extract the moves</a:t>
          </a:r>
        </a:p>
      </dsp:txBody>
      <dsp:txXfrm>
        <a:off x="359054" y="966933"/>
        <a:ext cx="1430431" cy="1674994"/>
      </dsp:txXfrm>
    </dsp:sp>
    <dsp:sp modelId="{45C92927-22D3-4C98-8DD0-905C305BA4FF}">
      <dsp:nvSpPr>
        <dsp:cNvPr id="0" name=""/>
        <dsp:cNvSpPr/>
      </dsp:nvSpPr>
      <dsp:spPr>
        <a:xfrm>
          <a:off x="1753120" y="470949"/>
          <a:ext cx="488323" cy="378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1753120" y="546608"/>
        <a:ext cx="374835" cy="226977"/>
      </dsp:txXfrm>
    </dsp:sp>
    <dsp:sp modelId="{DEF5AB42-F56C-4718-96C0-A0458104C641}">
      <dsp:nvSpPr>
        <dsp:cNvPr id="0" name=""/>
        <dsp:cNvSpPr/>
      </dsp:nvSpPr>
      <dsp:spPr>
        <a:xfrm>
          <a:off x="2444143" y="397764"/>
          <a:ext cx="1519437" cy="786999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15000"/>
            </a:schemeClr>
          </a:solidFill>
          <a:prstDash val="solid"/>
        </a:ln>
        <a:effectLst/>
      </dsp:spPr>
      <dsp:style>
        <a:lnRef idx="2">
          <a:schemeClr val="accent5">
            <a:shade val="15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     Calcuate Centipawn Loss</a:t>
          </a:r>
        </a:p>
      </dsp:txBody>
      <dsp:txXfrm>
        <a:off x="2444143" y="397764"/>
        <a:ext cx="1519437" cy="524666"/>
      </dsp:txXfrm>
    </dsp:sp>
    <dsp:sp modelId="{F1549403-03EE-452E-83CD-DBC5A7BB26E0}">
      <dsp:nvSpPr>
        <dsp:cNvPr id="0" name=""/>
        <dsp:cNvSpPr/>
      </dsp:nvSpPr>
      <dsp:spPr>
        <a:xfrm>
          <a:off x="2755353" y="922430"/>
          <a:ext cx="1519437" cy="17640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400" kern="1200" dirty="0"/>
            <a:t>Evaluate each move's centipawn loss by comparison with best possible move</a:t>
          </a:r>
        </a:p>
      </dsp:txBody>
      <dsp:txXfrm>
        <a:off x="2799856" y="966933"/>
        <a:ext cx="1430431" cy="1674994"/>
      </dsp:txXfrm>
    </dsp:sp>
    <dsp:sp modelId="{9C13C543-8CBE-46D8-878D-EA4440972033}">
      <dsp:nvSpPr>
        <dsp:cNvPr id="0" name=""/>
        <dsp:cNvSpPr/>
      </dsp:nvSpPr>
      <dsp:spPr>
        <a:xfrm>
          <a:off x="4193922" y="470949"/>
          <a:ext cx="488323" cy="378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4193922" y="546608"/>
        <a:ext cx="374835" cy="226977"/>
      </dsp:txXfrm>
    </dsp:sp>
    <dsp:sp modelId="{E4F9417D-25CF-4F1B-8176-69621A2309A5}">
      <dsp:nvSpPr>
        <dsp:cNvPr id="0" name=""/>
        <dsp:cNvSpPr/>
      </dsp:nvSpPr>
      <dsp:spPr>
        <a:xfrm>
          <a:off x="4884945" y="397764"/>
          <a:ext cx="1519437" cy="786999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15000"/>
            </a:schemeClr>
          </a:solidFill>
          <a:prstDash val="solid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Visualise Results</a:t>
          </a:r>
        </a:p>
      </dsp:txBody>
      <dsp:txXfrm>
        <a:off x="4884945" y="397764"/>
        <a:ext cx="1519437" cy="524666"/>
      </dsp:txXfrm>
    </dsp:sp>
    <dsp:sp modelId="{A0F2B6CA-E4A1-46F5-90EE-F043628EE9DD}">
      <dsp:nvSpPr>
        <dsp:cNvPr id="0" name=""/>
        <dsp:cNvSpPr/>
      </dsp:nvSpPr>
      <dsp:spPr>
        <a:xfrm>
          <a:off x="5196155" y="922430"/>
          <a:ext cx="1519437" cy="17640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400" kern="1200" dirty="0"/>
            <a:t>Plot graph showing centipawn loss across all moves to identify trends</a:t>
          </a:r>
        </a:p>
      </dsp:txBody>
      <dsp:txXfrm>
        <a:off x="5240658" y="966933"/>
        <a:ext cx="1430431" cy="1674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8cf4f0f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f8cf4f0f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0F58FACF-1B7D-2B83-8AAF-EAAA910D6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f2f57a71_0_177:notes">
            <a:extLst>
              <a:ext uri="{FF2B5EF4-FFF2-40B4-BE49-F238E27FC236}">
                <a16:creationId xmlns:a16="http://schemas.microsoft.com/office/drawing/2014/main" id="{4CA1D4F8-3FBB-EA3B-2A27-33FA14506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f2f57a71_0_177:notes">
            <a:extLst>
              <a:ext uri="{FF2B5EF4-FFF2-40B4-BE49-F238E27FC236}">
                <a16:creationId xmlns:a16="http://schemas.microsoft.com/office/drawing/2014/main" id="{52C22B0E-7B04-1B88-DE88-CD4EB7D8FB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299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E9FAB5CB-5F8C-3480-33CA-6C3BDE0A5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f2f57a71_0_177:notes">
            <a:extLst>
              <a:ext uri="{FF2B5EF4-FFF2-40B4-BE49-F238E27FC236}">
                <a16:creationId xmlns:a16="http://schemas.microsoft.com/office/drawing/2014/main" id="{5EC38165-58FD-E74E-4DCB-42D29A5A3E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f2f57a71_0_177:notes">
            <a:extLst>
              <a:ext uri="{FF2B5EF4-FFF2-40B4-BE49-F238E27FC236}">
                <a16:creationId xmlns:a16="http://schemas.microsoft.com/office/drawing/2014/main" id="{0C730F6A-48BE-C7D6-34E3-B057627E9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96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18A3F955-A70D-A45E-C73E-C1C64237F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f2f57a71_0_207:notes">
            <a:extLst>
              <a:ext uri="{FF2B5EF4-FFF2-40B4-BE49-F238E27FC236}">
                <a16:creationId xmlns:a16="http://schemas.microsoft.com/office/drawing/2014/main" id="{AB3F566D-78CC-4937-4B5A-684D6DAB58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f2f57a71_0_207:notes">
            <a:extLst>
              <a:ext uri="{FF2B5EF4-FFF2-40B4-BE49-F238E27FC236}">
                <a16:creationId xmlns:a16="http://schemas.microsoft.com/office/drawing/2014/main" id="{527BD6EC-9F70-DC6C-BA8A-57A72CD57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801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1EF67B5D-8BE0-6F1A-6560-BF16E55D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f2f57a71_0_177:notes">
            <a:extLst>
              <a:ext uri="{FF2B5EF4-FFF2-40B4-BE49-F238E27FC236}">
                <a16:creationId xmlns:a16="http://schemas.microsoft.com/office/drawing/2014/main" id="{463D2819-2E84-05A1-A291-AED5AD2A2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f2f57a71_0_177:notes">
            <a:extLst>
              <a:ext uri="{FF2B5EF4-FFF2-40B4-BE49-F238E27FC236}">
                <a16:creationId xmlns:a16="http://schemas.microsoft.com/office/drawing/2014/main" id="{F1AD0BFF-61F1-DE18-87DD-C1E653358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197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F63F2E1A-C84D-9181-B969-4C0824087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f2f57a71_0_207:notes">
            <a:extLst>
              <a:ext uri="{FF2B5EF4-FFF2-40B4-BE49-F238E27FC236}">
                <a16:creationId xmlns:a16="http://schemas.microsoft.com/office/drawing/2014/main" id="{E337800A-D007-3B92-40DF-8CA8037E5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f2f57a71_0_207:notes">
            <a:extLst>
              <a:ext uri="{FF2B5EF4-FFF2-40B4-BE49-F238E27FC236}">
                <a16:creationId xmlns:a16="http://schemas.microsoft.com/office/drawing/2014/main" id="{AB39A6EF-2D46-E69C-D6AA-A8576E62F8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587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8cf4f0f6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8cf4f0f6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8C14422E-60C4-8487-8413-ED5A0088D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f2f57a71_0_207:notes">
            <a:extLst>
              <a:ext uri="{FF2B5EF4-FFF2-40B4-BE49-F238E27FC236}">
                <a16:creationId xmlns:a16="http://schemas.microsoft.com/office/drawing/2014/main" id="{048E3400-6214-392F-7915-78C5A2043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f2f57a71_0_207:notes">
            <a:extLst>
              <a:ext uri="{FF2B5EF4-FFF2-40B4-BE49-F238E27FC236}">
                <a16:creationId xmlns:a16="http://schemas.microsoft.com/office/drawing/2014/main" id="{AA3A5968-634E-BDFC-C359-A5577E0974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354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F5DAB0AF-FC51-FEBF-9C6C-AAAFE560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f2f57a71_0_177:notes">
            <a:extLst>
              <a:ext uri="{FF2B5EF4-FFF2-40B4-BE49-F238E27FC236}">
                <a16:creationId xmlns:a16="http://schemas.microsoft.com/office/drawing/2014/main" id="{584AD772-1D7D-96FC-65F2-1DB4472E12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f2f57a71_0_177:notes">
            <a:extLst>
              <a:ext uri="{FF2B5EF4-FFF2-40B4-BE49-F238E27FC236}">
                <a16:creationId xmlns:a16="http://schemas.microsoft.com/office/drawing/2014/main" id="{261CCAB4-3BCA-537D-B39A-4A1647FBC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941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B2B6124B-C614-FD59-D91A-E95647FAC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f2f57a71_0_177:notes">
            <a:extLst>
              <a:ext uri="{FF2B5EF4-FFF2-40B4-BE49-F238E27FC236}">
                <a16:creationId xmlns:a16="http://schemas.microsoft.com/office/drawing/2014/main" id="{A1BAB40F-BA9F-BB57-A396-60A0036130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f2f57a71_0_177:notes">
            <a:extLst>
              <a:ext uri="{FF2B5EF4-FFF2-40B4-BE49-F238E27FC236}">
                <a16:creationId xmlns:a16="http://schemas.microsoft.com/office/drawing/2014/main" id="{6A86B276-07DB-94ED-1075-FAFC45F44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7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4450440F-CA8C-60D1-5487-5D71E5E0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f2f57a71_0_177:notes">
            <a:extLst>
              <a:ext uri="{FF2B5EF4-FFF2-40B4-BE49-F238E27FC236}">
                <a16:creationId xmlns:a16="http://schemas.microsoft.com/office/drawing/2014/main" id="{C5EC407F-BE60-B70B-FDCB-FB85BAB0F7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f2f57a71_0_177:notes">
            <a:extLst>
              <a:ext uri="{FF2B5EF4-FFF2-40B4-BE49-F238E27FC236}">
                <a16:creationId xmlns:a16="http://schemas.microsoft.com/office/drawing/2014/main" id="{DFF5494D-3619-7CEE-F1A8-044578312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135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8CC5F89D-C21A-E63B-C800-F41083573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f2f57a71_0_207:notes">
            <a:extLst>
              <a:ext uri="{FF2B5EF4-FFF2-40B4-BE49-F238E27FC236}">
                <a16:creationId xmlns:a16="http://schemas.microsoft.com/office/drawing/2014/main" id="{1EA52E0A-6CD9-DB1A-F104-BFAF6BFD6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f2f57a71_0_207:notes">
            <a:extLst>
              <a:ext uri="{FF2B5EF4-FFF2-40B4-BE49-F238E27FC236}">
                <a16:creationId xmlns:a16="http://schemas.microsoft.com/office/drawing/2014/main" id="{40AB7747-E81B-BD9F-AA71-ADEADEA992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989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BE8BCC1D-76CF-7C38-6E78-1F39128B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f2f57a71_0_177:notes">
            <a:extLst>
              <a:ext uri="{FF2B5EF4-FFF2-40B4-BE49-F238E27FC236}">
                <a16:creationId xmlns:a16="http://schemas.microsoft.com/office/drawing/2014/main" id="{88E878A5-DDE3-3005-65B7-EC4505C28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f2f57a71_0_177:notes">
            <a:extLst>
              <a:ext uri="{FF2B5EF4-FFF2-40B4-BE49-F238E27FC236}">
                <a16:creationId xmlns:a16="http://schemas.microsoft.com/office/drawing/2014/main" id="{18A56CA3-C900-274D-B9F9-C94BA80231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564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CAF8E8B6-41A9-364B-3C5D-9DDB2EC4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f2f57a71_0_177:notes">
            <a:extLst>
              <a:ext uri="{FF2B5EF4-FFF2-40B4-BE49-F238E27FC236}">
                <a16:creationId xmlns:a16="http://schemas.microsoft.com/office/drawing/2014/main" id="{9F359932-B17A-F390-C38A-9581289F13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f2f57a71_0_177:notes">
            <a:extLst>
              <a:ext uri="{FF2B5EF4-FFF2-40B4-BE49-F238E27FC236}">
                <a16:creationId xmlns:a16="http://schemas.microsoft.com/office/drawing/2014/main" id="{30FFCCF9-3AB5-FD0A-6716-4084D8601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170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FFE1408E-8CC0-7796-7FA4-2E2134A5E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f2f57a71_0_207:notes">
            <a:extLst>
              <a:ext uri="{FF2B5EF4-FFF2-40B4-BE49-F238E27FC236}">
                <a16:creationId xmlns:a16="http://schemas.microsoft.com/office/drawing/2014/main" id="{0752BF1B-905A-6576-343A-BFE1EEAAD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f2f57a71_0_207:notes">
            <a:extLst>
              <a:ext uri="{FF2B5EF4-FFF2-40B4-BE49-F238E27FC236}">
                <a16:creationId xmlns:a16="http://schemas.microsoft.com/office/drawing/2014/main" id="{4A1167A8-9C64-5942-D67B-D6F7B9A2A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502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CEDD10C6-DA49-7664-5D10-0314E4D5F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d6c00e730_0_143:notes">
            <a:extLst>
              <a:ext uri="{FF2B5EF4-FFF2-40B4-BE49-F238E27FC236}">
                <a16:creationId xmlns:a16="http://schemas.microsoft.com/office/drawing/2014/main" id="{29B4A261-18E5-A512-4EDC-8E84BDB103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d6c00e730_0_143:notes">
            <a:extLst>
              <a:ext uri="{FF2B5EF4-FFF2-40B4-BE49-F238E27FC236}">
                <a16:creationId xmlns:a16="http://schemas.microsoft.com/office/drawing/2014/main" id="{AD740F26-FB05-D644-EE2B-E160DB8B70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502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D33580A9-C2F0-CBE0-FC1F-ED79C641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f2f57a71_0_207:notes">
            <a:extLst>
              <a:ext uri="{FF2B5EF4-FFF2-40B4-BE49-F238E27FC236}">
                <a16:creationId xmlns:a16="http://schemas.microsoft.com/office/drawing/2014/main" id="{2E519EEC-FF88-CF0D-94FA-A2522C6C3D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f2f57a71_0_207:notes">
            <a:extLst>
              <a:ext uri="{FF2B5EF4-FFF2-40B4-BE49-F238E27FC236}">
                <a16:creationId xmlns:a16="http://schemas.microsoft.com/office/drawing/2014/main" id="{82D8FCEB-282C-965B-8EB5-450271500D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949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3e098182d7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3e098182d7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3e098182d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3e098182d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1BEC1244-BAA3-BD86-796C-0CCF90F7A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f2f57a71_0_207:notes">
            <a:extLst>
              <a:ext uri="{FF2B5EF4-FFF2-40B4-BE49-F238E27FC236}">
                <a16:creationId xmlns:a16="http://schemas.microsoft.com/office/drawing/2014/main" id="{03B4B994-FC96-C156-6F24-B9B783912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f2f57a71_0_207:notes">
            <a:extLst>
              <a:ext uri="{FF2B5EF4-FFF2-40B4-BE49-F238E27FC236}">
                <a16:creationId xmlns:a16="http://schemas.microsoft.com/office/drawing/2014/main" id="{FEE46121-C9FB-3505-005E-ABB556DBE9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696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e098182d7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3e098182d7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>
          <a:extLst>
            <a:ext uri="{FF2B5EF4-FFF2-40B4-BE49-F238E27FC236}">
              <a16:creationId xmlns:a16="http://schemas.microsoft.com/office/drawing/2014/main" id="{5B7E8365-97D0-517C-A165-93E5F5061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d6fc454c64_1_9:notes">
            <a:extLst>
              <a:ext uri="{FF2B5EF4-FFF2-40B4-BE49-F238E27FC236}">
                <a16:creationId xmlns:a16="http://schemas.microsoft.com/office/drawing/2014/main" id="{055E9710-B4EA-8F7F-0F37-E04B0D1958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d6fc454c64_1_9:notes">
            <a:extLst>
              <a:ext uri="{FF2B5EF4-FFF2-40B4-BE49-F238E27FC236}">
                <a16:creationId xmlns:a16="http://schemas.microsoft.com/office/drawing/2014/main" id="{86A1A598-28B0-77B1-1F74-4861FB88F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735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d6fc454c6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d6fc454c6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C3B65130-9735-2C60-871A-7E964DFC6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f2f57a71_0_207:notes">
            <a:extLst>
              <a:ext uri="{FF2B5EF4-FFF2-40B4-BE49-F238E27FC236}">
                <a16:creationId xmlns:a16="http://schemas.microsoft.com/office/drawing/2014/main" id="{C0191413-521A-6A02-5D39-03D9F79733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f2f57a71_0_207:notes">
            <a:extLst>
              <a:ext uri="{FF2B5EF4-FFF2-40B4-BE49-F238E27FC236}">
                <a16:creationId xmlns:a16="http://schemas.microsoft.com/office/drawing/2014/main" id="{FBDC0EA0-3E9A-4DAC-9A8D-6E2D287ED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659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3B3803FF-503E-CB35-8EA9-7271BFFB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f2f57a71_0_207:notes">
            <a:extLst>
              <a:ext uri="{FF2B5EF4-FFF2-40B4-BE49-F238E27FC236}">
                <a16:creationId xmlns:a16="http://schemas.microsoft.com/office/drawing/2014/main" id="{BAC4F75F-C0FD-C41D-727B-358841591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f2f57a71_0_207:notes">
            <a:extLst>
              <a:ext uri="{FF2B5EF4-FFF2-40B4-BE49-F238E27FC236}">
                <a16:creationId xmlns:a16="http://schemas.microsoft.com/office/drawing/2014/main" id="{303EE649-3B2C-74A9-6AAB-A80C28BF2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094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9C7F3C94-B31E-C73E-48DA-27FBB5E40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f2f57a71_0_177:notes">
            <a:extLst>
              <a:ext uri="{FF2B5EF4-FFF2-40B4-BE49-F238E27FC236}">
                <a16:creationId xmlns:a16="http://schemas.microsoft.com/office/drawing/2014/main" id="{09714A69-9456-022D-A416-C239C1A702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f2f57a71_0_177:notes">
            <a:extLst>
              <a:ext uri="{FF2B5EF4-FFF2-40B4-BE49-F238E27FC236}">
                <a16:creationId xmlns:a16="http://schemas.microsoft.com/office/drawing/2014/main" id="{DA4CAFA0-14D4-232F-94D2-CAC9FAAD9F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721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32F3F11E-55B7-A25E-8058-76D7801FC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f2f57a71_0_207:notes">
            <a:extLst>
              <a:ext uri="{FF2B5EF4-FFF2-40B4-BE49-F238E27FC236}">
                <a16:creationId xmlns:a16="http://schemas.microsoft.com/office/drawing/2014/main" id="{7107D397-2710-B3C3-5969-3CD85FB4A6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f2f57a71_0_207:notes">
            <a:extLst>
              <a:ext uri="{FF2B5EF4-FFF2-40B4-BE49-F238E27FC236}">
                <a16:creationId xmlns:a16="http://schemas.microsoft.com/office/drawing/2014/main" id="{74330F7F-D834-4C6F-289D-8F36B48060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1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51300" y="539400"/>
            <a:ext cx="5441400" cy="22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550" y="2753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0857" y="1490575"/>
            <a:ext cx="9865618" cy="3609028"/>
            <a:chOff x="-360857" y="1490575"/>
            <a:chExt cx="9865618" cy="3609028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91904" y="3594388"/>
              <a:ext cx="925053" cy="1497195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401" y="2863129"/>
              <a:ext cx="1112202" cy="2021213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965892" y="2994032"/>
              <a:ext cx="1240533" cy="2069337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60857" y="1490577"/>
              <a:ext cx="1236174" cy="2887448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35417" y="3586367"/>
              <a:ext cx="930400" cy="1513236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96817" y="2884522"/>
              <a:ext cx="1074772" cy="1978436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80340" y="2994032"/>
              <a:ext cx="1197756" cy="2031908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74497" y="1490575"/>
              <a:ext cx="1230263" cy="2887448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2402400" y="1324863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2402400" y="2635738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92351" y="845755"/>
            <a:ext cx="1864350" cy="3388125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64" name="Google Shape;6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022" y="344580"/>
            <a:ext cx="2157330" cy="3598650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65" name="Google Shape;6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313" y="3713950"/>
            <a:ext cx="3997700" cy="1700450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_2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2"/>
          </p:nvPr>
        </p:nvSpPr>
        <p:spPr>
          <a:xfrm>
            <a:off x="771650" y="2643150"/>
            <a:ext cx="23550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71650" y="2961775"/>
            <a:ext cx="235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3"/>
          </p:nvPr>
        </p:nvSpPr>
        <p:spPr>
          <a:xfrm>
            <a:off x="3394576" y="2643150"/>
            <a:ext cx="23550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4"/>
          </p:nvPr>
        </p:nvSpPr>
        <p:spPr>
          <a:xfrm>
            <a:off x="3394575" y="2961775"/>
            <a:ext cx="235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5"/>
          </p:nvPr>
        </p:nvSpPr>
        <p:spPr>
          <a:xfrm>
            <a:off x="6017601" y="2643150"/>
            <a:ext cx="2354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6"/>
          </p:nvPr>
        </p:nvSpPr>
        <p:spPr>
          <a:xfrm>
            <a:off x="6017600" y="2961775"/>
            <a:ext cx="2354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21" y="3106913"/>
            <a:ext cx="925053" cy="1497195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065" y="2994032"/>
            <a:ext cx="1197756" cy="2031908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08780" y="3906200"/>
            <a:ext cx="2547602" cy="989850"/>
          </a:xfrm>
          <a:prstGeom prst="rect">
            <a:avLst/>
          </a:prstGeom>
          <a:noFill/>
          <a:ln>
            <a:noFill/>
          </a:ln>
          <a:effectLst>
            <a:reflection stA="50000" endPos="30000" fadeDir="5400012" sy="-100000" algn="bl" rotWithShape="0"/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/>
          </p:nvPr>
        </p:nvSpPr>
        <p:spPr>
          <a:xfrm>
            <a:off x="788675" y="1894355"/>
            <a:ext cx="2306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788675" y="2212955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3"/>
          </p:nvPr>
        </p:nvSpPr>
        <p:spPr>
          <a:xfrm>
            <a:off x="3418953" y="1894355"/>
            <a:ext cx="2306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4"/>
          </p:nvPr>
        </p:nvSpPr>
        <p:spPr>
          <a:xfrm>
            <a:off x="3418953" y="2212955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5"/>
          </p:nvPr>
        </p:nvSpPr>
        <p:spPr>
          <a:xfrm>
            <a:off x="788675" y="3708755"/>
            <a:ext cx="2306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6"/>
          </p:nvPr>
        </p:nvSpPr>
        <p:spPr>
          <a:xfrm>
            <a:off x="788675" y="4027355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7"/>
          </p:nvPr>
        </p:nvSpPr>
        <p:spPr>
          <a:xfrm>
            <a:off x="3418950" y="3708755"/>
            <a:ext cx="2306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8"/>
          </p:nvPr>
        </p:nvSpPr>
        <p:spPr>
          <a:xfrm>
            <a:off x="3418920" y="4027355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9"/>
          </p:nvPr>
        </p:nvSpPr>
        <p:spPr>
          <a:xfrm>
            <a:off x="6049050" y="1894355"/>
            <a:ext cx="2306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3"/>
          </p:nvPr>
        </p:nvSpPr>
        <p:spPr>
          <a:xfrm>
            <a:off x="6049050" y="2212955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14"/>
          </p:nvPr>
        </p:nvSpPr>
        <p:spPr>
          <a:xfrm>
            <a:off x="6049050" y="3708755"/>
            <a:ext cx="2306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5"/>
          </p:nvPr>
        </p:nvSpPr>
        <p:spPr>
          <a:xfrm>
            <a:off x="6049166" y="4027355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16" hasCustomPrompt="1"/>
          </p:nvPr>
        </p:nvSpPr>
        <p:spPr>
          <a:xfrm>
            <a:off x="1655325" y="1391680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17" hasCustomPrompt="1"/>
          </p:nvPr>
        </p:nvSpPr>
        <p:spPr>
          <a:xfrm>
            <a:off x="1655325" y="3210927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 idx="18" hasCustomPrompt="1"/>
          </p:nvPr>
        </p:nvSpPr>
        <p:spPr>
          <a:xfrm>
            <a:off x="4285563" y="1391630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 idx="19" hasCustomPrompt="1"/>
          </p:nvPr>
        </p:nvSpPr>
        <p:spPr>
          <a:xfrm>
            <a:off x="4285563" y="3210927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 idx="20" hasCustomPrompt="1"/>
          </p:nvPr>
        </p:nvSpPr>
        <p:spPr>
          <a:xfrm>
            <a:off x="6915813" y="1391630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21" hasCustomPrompt="1"/>
          </p:nvPr>
        </p:nvSpPr>
        <p:spPr>
          <a:xfrm>
            <a:off x="6915813" y="3210927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4243" y="1961927"/>
            <a:ext cx="1236174" cy="2887448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6328" y="1961925"/>
            <a:ext cx="1230263" cy="2887448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990" y="2297857"/>
            <a:ext cx="1197756" cy="2031908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5350" y="4250374"/>
            <a:ext cx="2385751" cy="925525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4704" y="3499738"/>
            <a:ext cx="925053" cy="1497195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1683" y="2625672"/>
            <a:ext cx="1074772" cy="1978436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3000450" y="681938"/>
            <a:ext cx="3143100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3000450" y="1554938"/>
            <a:ext cx="31431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3000450" y="3429711"/>
            <a:ext cx="314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n" sz="10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3646" y="2571750"/>
            <a:ext cx="925053" cy="1497195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990" y="2297857"/>
            <a:ext cx="1197756" cy="2031908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5350" y="4250374"/>
            <a:ext cx="2385751" cy="925525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92351" y="845755"/>
            <a:ext cx="1864350" cy="3388125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022" y="344580"/>
            <a:ext cx="2157330" cy="3598650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313" y="3713950"/>
            <a:ext cx="3997700" cy="1700450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13100" y="2536988"/>
            <a:ext cx="271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467825" y="12725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100" y="3365913"/>
            <a:ext cx="27180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4"/>
          <p:cNvGrpSpPr/>
          <p:nvPr/>
        </p:nvGrpSpPr>
        <p:grpSpPr>
          <a:xfrm>
            <a:off x="-360857" y="1490575"/>
            <a:ext cx="9865618" cy="3609028"/>
            <a:chOff x="-360857" y="1490575"/>
            <a:chExt cx="9865618" cy="3609028"/>
          </a:xfrm>
        </p:grpSpPr>
        <p:pic>
          <p:nvPicPr>
            <p:cNvPr id="157" name="Google Shape;157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91904" y="3594388"/>
              <a:ext cx="925053" cy="1497195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58" name="Google Shape;15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401" y="2863129"/>
              <a:ext cx="1112202" cy="2021213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59" name="Google Shape;15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965892" y="2994032"/>
              <a:ext cx="1240533" cy="2069337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60" name="Google Shape;160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60857" y="1490577"/>
              <a:ext cx="1236174" cy="2887448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61" name="Google Shape;16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35417" y="3586367"/>
              <a:ext cx="930400" cy="1513236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62" name="Google Shape;16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96817" y="2884522"/>
              <a:ext cx="1074772" cy="1978436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63" name="Google Shape;163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80340" y="2994032"/>
              <a:ext cx="1197756" cy="2031908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  <p:pic>
          <p:nvPicPr>
            <p:cNvPr id="164" name="Google Shape;164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74497" y="1490575"/>
              <a:ext cx="1230263" cy="2887448"/>
            </a:xfrm>
            <a:prstGeom prst="rect">
              <a:avLst/>
            </a:prstGeom>
            <a:noFill/>
            <a:ln>
              <a:noFill/>
            </a:ln>
            <a:effectLst>
              <a:reflection stA="50000" endPos="31000" fadeDir="5400012" sy="-100000" algn="bl" rotWithShape="0"/>
            </a:effectLst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0451" y="2460054"/>
            <a:ext cx="1112202" cy="2021213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5092" y="1873882"/>
            <a:ext cx="1240533" cy="2069337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070" y="3730791"/>
            <a:ext cx="2712780" cy="1052349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1946" y="3542588"/>
            <a:ext cx="925053" cy="1497195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74642" y="2443482"/>
            <a:ext cx="1240533" cy="2069337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29" name="Google Shape;2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742" y="3426792"/>
            <a:ext cx="930400" cy="1513236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2"/>
          </p:nvPr>
        </p:nvSpPr>
        <p:spPr>
          <a:xfrm>
            <a:off x="1643900" y="2760272"/>
            <a:ext cx="25908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4909353" y="2760272"/>
            <a:ext cx="25908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909350" y="3078895"/>
            <a:ext cx="2590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1643900" y="3078895"/>
            <a:ext cx="2590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" y="2265932"/>
            <a:ext cx="1197756" cy="2031908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826" y="1753975"/>
            <a:ext cx="1121175" cy="2631450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38" name="Google Shape;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178" y="4132787"/>
            <a:ext cx="2605368" cy="1010700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0908" y="2571757"/>
            <a:ext cx="998117" cy="1813897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04404" y="3039023"/>
            <a:ext cx="1074902" cy="1823495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13100" y="2037225"/>
            <a:ext cx="3858900" cy="2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100" y="876700"/>
            <a:ext cx="3858900" cy="11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65931" y="3983100"/>
            <a:ext cx="2728061" cy="1160400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47" name="Google Shape;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8750" y="3809476"/>
            <a:ext cx="2559226" cy="1233200"/>
          </a:xfrm>
          <a:prstGeom prst="rect">
            <a:avLst/>
          </a:prstGeom>
          <a:noFill/>
          <a:ln>
            <a:noFill/>
          </a:ln>
          <a:effectLst>
            <a:reflection stA="50000" endPos="30000" fadeDir="5400012" sy="-100000" algn="bl" rotWithShape="0"/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150275" y="1202850"/>
            <a:ext cx="4843500" cy="18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8070" y="3730791"/>
            <a:ext cx="2712780" cy="1052349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939950" y="2571750"/>
            <a:ext cx="5264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1940057" y="3337350"/>
            <a:ext cx="52641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9178" y="1588249"/>
            <a:ext cx="1465168" cy="2662650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92699" y="2779025"/>
            <a:ext cx="3997700" cy="1700450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1"/>
            </a:gs>
            <a:gs pos="48000">
              <a:schemeClr val="lt1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3500525" y="502396"/>
            <a:ext cx="4982700" cy="12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8" name="Google Shape;5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849492" y="2534757"/>
            <a:ext cx="1240533" cy="2069337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59" name="Google Shape;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530" y="3664216"/>
            <a:ext cx="2712780" cy="1052349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BFBFBF">
                <a:alpha val="15294"/>
              </a:srgbClr>
            </a:gs>
            <a:gs pos="63000">
              <a:srgbClr val="BFBFBF">
                <a:alpha val="15294"/>
              </a:srgbClr>
            </a:gs>
            <a:gs pos="100000">
              <a:srgbClr val="BBBBBB">
                <a:alpha val="4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inzel"/>
              <a:buNone/>
              <a:defRPr sz="35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inzel"/>
              <a:buNone/>
              <a:defRPr sz="35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inzel"/>
              <a:buNone/>
              <a:defRPr sz="35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inzel"/>
              <a:buNone/>
              <a:defRPr sz="35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inzel"/>
              <a:buNone/>
              <a:defRPr sz="35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inzel"/>
              <a:buNone/>
              <a:defRPr sz="35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inzel"/>
              <a:buNone/>
              <a:defRPr sz="35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inzel"/>
              <a:buNone/>
              <a:defRPr sz="35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inzel"/>
              <a:buNone/>
              <a:defRPr sz="35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0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kLZonT7kTybj_P3qmfgRR-9rr4_kCkIEHPiwhWaONYY/copy#gid=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ctrTitle"/>
          </p:nvPr>
        </p:nvSpPr>
        <p:spPr>
          <a:xfrm>
            <a:off x="1024710" y="-112702"/>
            <a:ext cx="6710245" cy="17068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Cheat Detection in Chess: Analyzing PGN Files</a:t>
            </a:r>
            <a:endParaRPr sz="3200" dirty="0"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1"/>
          </p:nvPr>
        </p:nvSpPr>
        <p:spPr>
          <a:xfrm>
            <a:off x="960755" y="1956660"/>
            <a:ext cx="7479358" cy="615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b="1" dirty="0"/>
              <a:t>Dissertation Presentation</a:t>
            </a:r>
          </a:p>
          <a:p>
            <a:pPr algn="l"/>
            <a:endParaRPr lang="en-US" b="1" dirty="0"/>
          </a:p>
          <a:p>
            <a:pPr algn="l"/>
            <a:r>
              <a:rPr lang="en-US" b="1" dirty="0"/>
              <a:t>BITS ID - 2022AC05327</a:t>
            </a:r>
          </a:p>
          <a:p>
            <a:pPr algn="l"/>
            <a:r>
              <a:rPr lang="en-US" dirty="0"/>
              <a:t>Ankita Pal, WILP BITS Pilani - MTech in AI &amp; ML February 2025</a:t>
            </a:r>
          </a:p>
          <a:p>
            <a:pPr algn="l"/>
            <a:r>
              <a:rPr lang="en-US" dirty="0"/>
              <a:t>Supervisor: Milin Shah, VP and Technology Manager at Bank of America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199F0-E45A-A57B-5B15-61D81E9B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955" y="83205"/>
            <a:ext cx="1315066" cy="1315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</a:t>
            </a:r>
            <a:r>
              <a:rPr lang="en" dirty="0"/>
              <a:t>rimary objectives</a:t>
            </a:r>
            <a:endParaRPr dirty="0"/>
          </a:p>
        </p:txBody>
      </p:sp>
      <p:sp>
        <p:nvSpPr>
          <p:cNvPr id="523" name="Google Shape;523;p42"/>
          <p:cNvSpPr txBox="1"/>
          <p:nvPr/>
        </p:nvSpPr>
        <p:spPr>
          <a:xfrm>
            <a:off x="797032" y="3562875"/>
            <a:ext cx="18417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Develop automated framework for cheat detection using PGN data</a:t>
            </a:r>
            <a:endParaRPr dirty="0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524" name="Google Shape;524;p42"/>
          <p:cNvSpPr/>
          <p:nvPr/>
        </p:nvSpPr>
        <p:spPr>
          <a:xfrm>
            <a:off x="1295182" y="2667975"/>
            <a:ext cx="845400" cy="8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2"/>
          <p:cNvSpPr/>
          <p:nvPr/>
        </p:nvSpPr>
        <p:spPr>
          <a:xfrm>
            <a:off x="2925747" y="1472525"/>
            <a:ext cx="694800" cy="694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01</a:t>
            </a:r>
            <a:endParaRPr sz="240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527" name="Google Shape;527;p42"/>
          <p:cNvSpPr txBox="1"/>
          <p:nvPr/>
        </p:nvSpPr>
        <p:spPr>
          <a:xfrm>
            <a:off x="2699749" y="3562875"/>
            <a:ext cx="18417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Implement CPL metrics to evaluate move precision</a:t>
            </a:r>
            <a:endParaRPr dirty="0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3197899" y="2667975"/>
            <a:ext cx="845400" cy="8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2"/>
          <p:cNvSpPr txBox="1"/>
          <p:nvPr/>
        </p:nvSpPr>
        <p:spPr>
          <a:xfrm>
            <a:off x="4602465" y="3630675"/>
            <a:ext cx="18417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Create visualization tools for pattern identification</a:t>
            </a:r>
            <a:endParaRPr dirty="0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531" name="Google Shape;531;p42"/>
          <p:cNvSpPr/>
          <p:nvPr/>
        </p:nvSpPr>
        <p:spPr>
          <a:xfrm>
            <a:off x="5100615" y="2667975"/>
            <a:ext cx="845400" cy="8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2"/>
          <p:cNvSpPr txBox="1"/>
          <p:nvPr/>
        </p:nvSpPr>
        <p:spPr>
          <a:xfrm>
            <a:off x="6505182" y="3630675"/>
            <a:ext cx="18417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Build machine learning models to classify suspicious play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7003332" y="2667975"/>
            <a:ext cx="845400" cy="8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2"/>
          <p:cNvSpPr/>
          <p:nvPr/>
        </p:nvSpPr>
        <p:spPr>
          <a:xfrm>
            <a:off x="3791663" y="1472550"/>
            <a:ext cx="694800" cy="694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02</a:t>
            </a:r>
            <a:endParaRPr sz="240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536" name="Google Shape;536;p42"/>
          <p:cNvSpPr/>
          <p:nvPr/>
        </p:nvSpPr>
        <p:spPr>
          <a:xfrm>
            <a:off x="4657538" y="1472550"/>
            <a:ext cx="694800" cy="694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03</a:t>
            </a:r>
            <a:endParaRPr sz="240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537" name="Google Shape;537;p42"/>
          <p:cNvSpPr/>
          <p:nvPr/>
        </p:nvSpPr>
        <p:spPr>
          <a:xfrm>
            <a:off x="5523413" y="1472550"/>
            <a:ext cx="694800" cy="694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04</a:t>
            </a:r>
            <a:endParaRPr sz="240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cxnSp>
        <p:nvCxnSpPr>
          <p:cNvPr id="538" name="Google Shape;538;p42"/>
          <p:cNvCxnSpPr>
            <a:stCxn id="524" idx="0"/>
            <a:endCxn id="525" idx="4"/>
          </p:cNvCxnSpPr>
          <p:nvPr/>
        </p:nvCxnSpPr>
        <p:spPr>
          <a:xfrm rot="-5400000">
            <a:off x="2245132" y="1640025"/>
            <a:ext cx="500700" cy="1555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42"/>
          <p:cNvCxnSpPr>
            <a:stCxn id="528" idx="0"/>
            <a:endCxn id="535" idx="4"/>
          </p:cNvCxnSpPr>
          <p:nvPr/>
        </p:nvCxnSpPr>
        <p:spPr>
          <a:xfrm rot="-5400000">
            <a:off x="3629449" y="2158425"/>
            <a:ext cx="500700" cy="5184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42"/>
          <p:cNvCxnSpPr>
            <a:stCxn id="531" idx="0"/>
            <a:endCxn id="536" idx="4"/>
          </p:cNvCxnSpPr>
          <p:nvPr/>
        </p:nvCxnSpPr>
        <p:spPr>
          <a:xfrm rot="5400000" flipH="1">
            <a:off x="5013765" y="2158425"/>
            <a:ext cx="500700" cy="5184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42"/>
          <p:cNvCxnSpPr>
            <a:stCxn id="534" idx="0"/>
            <a:endCxn id="537" idx="4"/>
          </p:cNvCxnSpPr>
          <p:nvPr/>
        </p:nvCxnSpPr>
        <p:spPr>
          <a:xfrm rot="5400000" flipH="1">
            <a:off x="6398082" y="1640025"/>
            <a:ext cx="500700" cy="15552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42"/>
          <p:cNvCxnSpPr>
            <a:stCxn id="525" idx="6"/>
            <a:endCxn id="535" idx="2"/>
          </p:cNvCxnSpPr>
          <p:nvPr/>
        </p:nvCxnSpPr>
        <p:spPr>
          <a:xfrm>
            <a:off x="3620547" y="1819925"/>
            <a:ext cx="17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42"/>
          <p:cNvCxnSpPr>
            <a:stCxn id="535" idx="6"/>
            <a:endCxn id="536" idx="2"/>
          </p:cNvCxnSpPr>
          <p:nvPr/>
        </p:nvCxnSpPr>
        <p:spPr>
          <a:xfrm>
            <a:off x="4486463" y="1819950"/>
            <a:ext cx="17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42"/>
          <p:cNvCxnSpPr>
            <a:stCxn id="536" idx="6"/>
            <a:endCxn id="537" idx="2"/>
          </p:cNvCxnSpPr>
          <p:nvPr/>
        </p:nvCxnSpPr>
        <p:spPr>
          <a:xfrm>
            <a:off x="5352338" y="1819950"/>
            <a:ext cx="17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5" name="Google Shape;545;p42"/>
          <p:cNvGrpSpPr/>
          <p:nvPr/>
        </p:nvGrpSpPr>
        <p:grpSpPr>
          <a:xfrm>
            <a:off x="7225361" y="2890004"/>
            <a:ext cx="401342" cy="401342"/>
            <a:chOff x="5194170" y="1687911"/>
            <a:chExt cx="401342" cy="401342"/>
          </a:xfrm>
        </p:grpSpPr>
        <p:sp>
          <p:nvSpPr>
            <p:cNvPr id="546" name="Google Shape;546;p42"/>
            <p:cNvSpPr/>
            <p:nvPr/>
          </p:nvSpPr>
          <p:spPr>
            <a:xfrm>
              <a:off x="5493695" y="1893274"/>
              <a:ext cx="65189" cy="45571"/>
            </a:xfrm>
            <a:custGeom>
              <a:avLst/>
              <a:gdLst/>
              <a:ahLst/>
              <a:cxnLst/>
              <a:rect l="l" t="t" r="r" b="b"/>
              <a:pathLst>
                <a:path w="2223" h="1554" extrusionOk="0">
                  <a:moveTo>
                    <a:pt x="1526" y="1"/>
                  </a:moveTo>
                  <a:lnTo>
                    <a:pt x="1205" y="750"/>
                  </a:lnTo>
                  <a:lnTo>
                    <a:pt x="402" y="750"/>
                  </a:lnTo>
                  <a:cubicBezTo>
                    <a:pt x="179" y="750"/>
                    <a:pt x="1" y="929"/>
                    <a:pt x="1" y="1152"/>
                  </a:cubicBezTo>
                  <a:cubicBezTo>
                    <a:pt x="1" y="1366"/>
                    <a:pt x="179" y="1553"/>
                    <a:pt x="402" y="1553"/>
                  </a:cubicBezTo>
                  <a:lnTo>
                    <a:pt x="1464" y="1553"/>
                  </a:lnTo>
                  <a:cubicBezTo>
                    <a:pt x="1625" y="1553"/>
                    <a:pt x="1776" y="1455"/>
                    <a:pt x="1839" y="1303"/>
                  </a:cubicBezTo>
                  <a:lnTo>
                    <a:pt x="2222" y="411"/>
                  </a:lnTo>
                  <a:cubicBezTo>
                    <a:pt x="1955" y="340"/>
                    <a:pt x="1714" y="188"/>
                    <a:pt x="1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5548386" y="1836794"/>
              <a:ext cx="47125" cy="47096"/>
            </a:xfrm>
            <a:custGeom>
              <a:avLst/>
              <a:gdLst/>
              <a:ahLst/>
              <a:cxnLst/>
              <a:rect l="l" t="t" r="r" b="b"/>
              <a:pathLst>
                <a:path w="1607" h="1606" extrusionOk="0">
                  <a:moveTo>
                    <a:pt x="803" y="0"/>
                  </a:moveTo>
                  <a:cubicBezTo>
                    <a:pt x="366" y="0"/>
                    <a:pt x="0" y="357"/>
                    <a:pt x="0" y="803"/>
                  </a:cubicBezTo>
                  <a:cubicBezTo>
                    <a:pt x="0" y="1249"/>
                    <a:pt x="366" y="1606"/>
                    <a:pt x="803" y="1606"/>
                  </a:cubicBezTo>
                  <a:cubicBezTo>
                    <a:pt x="1249" y="1606"/>
                    <a:pt x="1606" y="1249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5234198" y="2040573"/>
              <a:ext cx="321285" cy="48679"/>
            </a:xfrm>
            <a:custGeom>
              <a:avLst/>
              <a:gdLst/>
              <a:ahLst/>
              <a:cxnLst/>
              <a:rect l="l" t="t" r="r" b="b"/>
              <a:pathLst>
                <a:path w="10956" h="1660" extrusionOk="0">
                  <a:moveTo>
                    <a:pt x="1258" y="0"/>
                  </a:moveTo>
                  <a:cubicBezTo>
                    <a:pt x="562" y="0"/>
                    <a:pt x="0" y="562"/>
                    <a:pt x="0" y="1258"/>
                  </a:cubicBezTo>
                  <a:cubicBezTo>
                    <a:pt x="0" y="1481"/>
                    <a:pt x="179" y="1660"/>
                    <a:pt x="402" y="1660"/>
                  </a:cubicBezTo>
                  <a:lnTo>
                    <a:pt x="10554" y="1660"/>
                  </a:lnTo>
                  <a:cubicBezTo>
                    <a:pt x="10777" y="1660"/>
                    <a:pt x="10955" y="1481"/>
                    <a:pt x="10955" y="1258"/>
                  </a:cubicBezTo>
                  <a:cubicBezTo>
                    <a:pt x="10955" y="562"/>
                    <a:pt x="10393" y="0"/>
                    <a:pt x="9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5265576" y="1981718"/>
              <a:ext cx="258764" cy="35337"/>
            </a:xfrm>
            <a:custGeom>
              <a:avLst/>
              <a:gdLst/>
              <a:ahLst/>
              <a:cxnLst/>
              <a:rect l="l" t="t" r="r" b="b"/>
              <a:pathLst>
                <a:path w="8824" h="1205" extrusionOk="0">
                  <a:moveTo>
                    <a:pt x="1205" y="0"/>
                  </a:moveTo>
                  <a:cubicBezTo>
                    <a:pt x="536" y="0"/>
                    <a:pt x="1" y="544"/>
                    <a:pt x="1" y="1205"/>
                  </a:cubicBezTo>
                  <a:lnTo>
                    <a:pt x="8824" y="1205"/>
                  </a:lnTo>
                  <a:cubicBezTo>
                    <a:pt x="8824" y="544"/>
                    <a:pt x="8280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5312672" y="1848553"/>
              <a:ext cx="164572" cy="109646"/>
            </a:xfrm>
            <a:custGeom>
              <a:avLst/>
              <a:gdLst/>
              <a:ahLst/>
              <a:cxnLst/>
              <a:rect l="l" t="t" r="r" b="b"/>
              <a:pathLst>
                <a:path w="5612" h="3739" extrusionOk="0">
                  <a:moveTo>
                    <a:pt x="919" y="0"/>
                  </a:moveTo>
                  <a:cubicBezTo>
                    <a:pt x="839" y="1294"/>
                    <a:pt x="527" y="2561"/>
                    <a:pt x="1" y="3738"/>
                  </a:cubicBezTo>
                  <a:lnTo>
                    <a:pt x="5612" y="3738"/>
                  </a:lnTo>
                  <a:cubicBezTo>
                    <a:pt x="5077" y="2561"/>
                    <a:pt x="4764" y="1294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5355574" y="1687911"/>
              <a:ext cx="78503" cy="66744"/>
            </a:xfrm>
            <a:custGeom>
              <a:avLst/>
              <a:gdLst/>
              <a:ahLst/>
              <a:cxnLst/>
              <a:rect l="l" t="t" r="r" b="b"/>
              <a:pathLst>
                <a:path w="2677" h="2276" extrusionOk="0">
                  <a:moveTo>
                    <a:pt x="1339" y="1"/>
                  </a:moveTo>
                  <a:cubicBezTo>
                    <a:pt x="607" y="1"/>
                    <a:pt x="1" y="599"/>
                    <a:pt x="1" y="1339"/>
                  </a:cubicBezTo>
                  <a:cubicBezTo>
                    <a:pt x="1" y="1696"/>
                    <a:pt x="152" y="2026"/>
                    <a:pt x="384" y="2276"/>
                  </a:cubicBezTo>
                  <a:lnTo>
                    <a:pt x="2293" y="2276"/>
                  </a:lnTo>
                  <a:cubicBezTo>
                    <a:pt x="2534" y="2026"/>
                    <a:pt x="2677" y="1696"/>
                    <a:pt x="2677" y="1339"/>
                  </a:cubicBezTo>
                  <a:cubicBezTo>
                    <a:pt x="2677" y="599"/>
                    <a:pt x="2079" y="1"/>
                    <a:pt x="1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5308742" y="1777909"/>
              <a:ext cx="172431" cy="47125"/>
            </a:xfrm>
            <a:custGeom>
              <a:avLst/>
              <a:gdLst/>
              <a:ahLst/>
              <a:cxnLst/>
              <a:rect l="l" t="t" r="r" b="b"/>
              <a:pathLst>
                <a:path w="5880" h="1607" extrusionOk="0">
                  <a:moveTo>
                    <a:pt x="804" y="1"/>
                  </a:moveTo>
                  <a:cubicBezTo>
                    <a:pt x="358" y="1"/>
                    <a:pt x="1" y="367"/>
                    <a:pt x="1" y="804"/>
                  </a:cubicBezTo>
                  <a:cubicBezTo>
                    <a:pt x="1" y="1250"/>
                    <a:pt x="358" y="1607"/>
                    <a:pt x="804" y="1607"/>
                  </a:cubicBezTo>
                  <a:lnTo>
                    <a:pt x="5077" y="1607"/>
                  </a:lnTo>
                  <a:cubicBezTo>
                    <a:pt x="5523" y="1607"/>
                    <a:pt x="5880" y="1250"/>
                    <a:pt x="5880" y="804"/>
                  </a:cubicBezTo>
                  <a:cubicBezTo>
                    <a:pt x="5880" y="367"/>
                    <a:pt x="5523" y="1"/>
                    <a:pt x="5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5493695" y="1695770"/>
              <a:ext cx="65189" cy="45542"/>
            </a:xfrm>
            <a:custGeom>
              <a:avLst/>
              <a:gdLst/>
              <a:ahLst/>
              <a:cxnLst/>
              <a:rect l="l" t="t" r="r" b="b"/>
              <a:pathLst>
                <a:path w="2223" h="1553" extrusionOk="0">
                  <a:moveTo>
                    <a:pt x="402" y="1"/>
                  </a:moveTo>
                  <a:cubicBezTo>
                    <a:pt x="179" y="1"/>
                    <a:pt x="1" y="179"/>
                    <a:pt x="1" y="402"/>
                  </a:cubicBezTo>
                  <a:cubicBezTo>
                    <a:pt x="1" y="625"/>
                    <a:pt x="179" y="803"/>
                    <a:pt x="402" y="803"/>
                  </a:cubicBezTo>
                  <a:lnTo>
                    <a:pt x="1205" y="803"/>
                  </a:lnTo>
                  <a:lnTo>
                    <a:pt x="1526" y="1553"/>
                  </a:lnTo>
                  <a:cubicBezTo>
                    <a:pt x="1714" y="1357"/>
                    <a:pt x="1955" y="1214"/>
                    <a:pt x="2222" y="1134"/>
                  </a:cubicBezTo>
                  <a:lnTo>
                    <a:pt x="1839" y="241"/>
                  </a:lnTo>
                  <a:cubicBezTo>
                    <a:pt x="1776" y="99"/>
                    <a:pt x="1625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5548386" y="1750725"/>
              <a:ext cx="47125" cy="46832"/>
            </a:xfrm>
            <a:custGeom>
              <a:avLst/>
              <a:gdLst/>
              <a:ahLst/>
              <a:cxnLst/>
              <a:rect l="l" t="t" r="r" b="b"/>
              <a:pathLst>
                <a:path w="1607" h="1597" extrusionOk="0">
                  <a:moveTo>
                    <a:pt x="803" y="0"/>
                  </a:moveTo>
                  <a:cubicBezTo>
                    <a:pt x="366" y="0"/>
                    <a:pt x="0" y="357"/>
                    <a:pt x="0" y="794"/>
                  </a:cubicBezTo>
                  <a:cubicBezTo>
                    <a:pt x="0" y="1240"/>
                    <a:pt x="366" y="1597"/>
                    <a:pt x="803" y="1597"/>
                  </a:cubicBezTo>
                  <a:cubicBezTo>
                    <a:pt x="1249" y="1597"/>
                    <a:pt x="1606" y="1240"/>
                    <a:pt x="1606" y="794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5231061" y="1893274"/>
              <a:ext cx="65160" cy="45571"/>
            </a:xfrm>
            <a:custGeom>
              <a:avLst/>
              <a:gdLst/>
              <a:ahLst/>
              <a:cxnLst/>
              <a:rect l="l" t="t" r="r" b="b"/>
              <a:pathLst>
                <a:path w="2222" h="1554" extrusionOk="0">
                  <a:moveTo>
                    <a:pt x="696" y="1"/>
                  </a:moveTo>
                  <a:cubicBezTo>
                    <a:pt x="500" y="188"/>
                    <a:pt x="268" y="340"/>
                    <a:pt x="0" y="411"/>
                  </a:cubicBezTo>
                  <a:lnTo>
                    <a:pt x="384" y="1303"/>
                  </a:lnTo>
                  <a:cubicBezTo>
                    <a:pt x="446" y="1455"/>
                    <a:pt x="589" y="1553"/>
                    <a:pt x="750" y="1553"/>
                  </a:cubicBezTo>
                  <a:lnTo>
                    <a:pt x="1820" y="1553"/>
                  </a:lnTo>
                  <a:cubicBezTo>
                    <a:pt x="2043" y="1553"/>
                    <a:pt x="2222" y="1366"/>
                    <a:pt x="2222" y="1152"/>
                  </a:cubicBezTo>
                  <a:cubicBezTo>
                    <a:pt x="2222" y="929"/>
                    <a:pt x="2043" y="750"/>
                    <a:pt x="1820" y="750"/>
                  </a:cubicBezTo>
                  <a:lnTo>
                    <a:pt x="1017" y="750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5194170" y="1836794"/>
              <a:ext cx="47125" cy="47096"/>
            </a:xfrm>
            <a:custGeom>
              <a:avLst/>
              <a:gdLst/>
              <a:ahLst/>
              <a:cxnLst/>
              <a:rect l="l" t="t" r="r" b="b"/>
              <a:pathLst>
                <a:path w="1607" h="1606" extrusionOk="0">
                  <a:moveTo>
                    <a:pt x="803" y="0"/>
                  </a:moveTo>
                  <a:cubicBezTo>
                    <a:pt x="366" y="0"/>
                    <a:pt x="0" y="357"/>
                    <a:pt x="0" y="803"/>
                  </a:cubicBezTo>
                  <a:cubicBezTo>
                    <a:pt x="0" y="1249"/>
                    <a:pt x="366" y="1606"/>
                    <a:pt x="803" y="1606"/>
                  </a:cubicBezTo>
                  <a:cubicBezTo>
                    <a:pt x="1249" y="1606"/>
                    <a:pt x="1606" y="1249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5231061" y="1695770"/>
              <a:ext cx="65160" cy="45542"/>
            </a:xfrm>
            <a:custGeom>
              <a:avLst/>
              <a:gdLst/>
              <a:ahLst/>
              <a:cxnLst/>
              <a:rect l="l" t="t" r="r" b="b"/>
              <a:pathLst>
                <a:path w="2222" h="1553" extrusionOk="0">
                  <a:moveTo>
                    <a:pt x="750" y="1"/>
                  </a:moveTo>
                  <a:cubicBezTo>
                    <a:pt x="589" y="1"/>
                    <a:pt x="446" y="99"/>
                    <a:pt x="384" y="241"/>
                  </a:cubicBezTo>
                  <a:lnTo>
                    <a:pt x="0" y="1134"/>
                  </a:lnTo>
                  <a:cubicBezTo>
                    <a:pt x="268" y="1214"/>
                    <a:pt x="500" y="1357"/>
                    <a:pt x="696" y="1553"/>
                  </a:cubicBezTo>
                  <a:lnTo>
                    <a:pt x="1017" y="803"/>
                  </a:lnTo>
                  <a:lnTo>
                    <a:pt x="1820" y="803"/>
                  </a:lnTo>
                  <a:cubicBezTo>
                    <a:pt x="2043" y="803"/>
                    <a:pt x="2222" y="625"/>
                    <a:pt x="2222" y="402"/>
                  </a:cubicBezTo>
                  <a:cubicBezTo>
                    <a:pt x="2222" y="179"/>
                    <a:pt x="2043" y="1"/>
                    <a:pt x="1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5194170" y="1750725"/>
              <a:ext cx="47125" cy="46832"/>
            </a:xfrm>
            <a:custGeom>
              <a:avLst/>
              <a:gdLst/>
              <a:ahLst/>
              <a:cxnLst/>
              <a:rect l="l" t="t" r="r" b="b"/>
              <a:pathLst>
                <a:path w="1607" h="1597" extrusionOk="0">
                  <a:moveTo>
                    <a:pt x="803" y="0"/>
                  </a:moveTo>
                  <a:cubicBezTo>
                    <a:pt x="366" y="0"/>
                    <a:pt x="0" y="357"/>
                    <a:pt x="0" y="794"/>
                  </a:cubicBezTo>
                  <a:cubicBezTo>
                    <a:pt x="0" y="1240"/>
                    <a:pt x="366" y="1597"/>
                    <a:pt x="803" y="1597"/>
                  </a:cubicBezTo>
                  <a:cubicBezTo>
                    <a:pt x="1249" y="1597"/>
                    <a:pt x="1606" y="1240"/>
                    <a:pt x="1606" y="794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42"/>
          <p:cNvGrpSpPr/>
          <p:nvPr/>
        </p:nvGrpSpPr>
        <p:grpSpPr>
          <a:xfrm>
            <a:off x="1557236" y="2889960"/>
            <a:ext cx="321285" cy="401430"/>
            <a:chOff x="4685586" y="2203210"/>
            <a:chExt cx="321285" cy="401430"/>
          </a:xfrm>
        </p:grpSpPr>
        <p:sp>
          <p:nvSpPr>
            <p:cNvPr id="560" name="Google Shape;560;p42"/>
            <p:cNvSpPr/>
            <p:nvPr/>
          </p:nvSpPr>
          <p:spPr>
            <a:xfrm>
              <a:off x="4685586" y="2555931"/>
              <a:ext cx="321285" cy="48709"/>
            </a:xfrm>
            <a:custGeom>
              <a:avLst/>
              <a:gdLst/>
              <a:ahLst/>
              <a:cxnLst/>
              <a:rect l="l" t="t" r="r" b="b"/>
              <a:pathLst>
                <a:path w="10956" h="1661" extrusionOk="0">
                  <a:moveTo>
                    <a:pt x="1250" y="1"/>
                  </a:moveTo>
                  <a:cubicBezTo>
                    <a:pt x="563" y="1"/>
                    <a:pt x="1" y="563"/>
                    <a:pt x="1" y="1259"/>
                  </a:cubicBezTo>
                  <a:cubicBezTo>
                    <a:pt x="1" y="1482"/>
                    <a:pt x="179" y="1660"/>
                    <a:pt x="393" y="1660"/>
                  </a:cubicBezTo>
                  <a:lnTo>
                    <a:pt x="10554" y="1660"/>
                  </a:lnTo>
                  <a:cubicBezTo>
                    <a:pt x="10777" y="1660"/>
                    <a:pt x="10956" y="1482"/>
                    <a:pt x="10956" y="1259"/>
                  </a:cubicBezTo>
                  <a:cubicBezTo>
                    <a:pt x="10956" y="563"/>
                    <a:pt x="10394" y="1"/>
                    <a:pt x="9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4716729" y="2497339"/>
              <a:ext cx="258764" cy="35073"/>
            </a:xfrm>
            <a:custGeom>
              <a:avLst/>
              <a:gdLst/>
              <a:ahLst/>
              <a:cxnLst/>
              <a:rect l="l" t="t" r="r" b="b"/>
              <a:pathLst>
                <a:path w="8824" h="1196" extrusionOk="0">
                  <a:moveTo>
                    <a:pt x="1205" y="1"/>
                  </a:moveTo>
                  <a:cubicBezTo>
                    <a:pt x="545" y="1"/>
                    <a:pt x="0" y="536"/>
                    <a:pt x="0" y="1196"/>
                  </a:cubicBezTo>
                  <a:lnTo>
                    <a:pt x="8823" y="1196"/>
                  </a:lnTo>
                  <a:cubicBezTo>
                    <a:pt x="8823" y="536"/>
                    <a:pt x="8288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4763825" y="2395318"/>
              <a:ext cx="164572" cy="78503"/>
            </a:xfrm>
            <a:custGeom>
              <a:avLst/>
              <a:gdLst/>
              <a:ahLst/>
              <a:cxnLst/>
              <a:rect l="l" t="t" r="r" b="b"/>
              <a:pathLst>
                <a:path w="5612" h="2677" extrusionOk="0">
                  <a:moveTo>
                    <a:pt x="803" y="0"/>
                  </a:moveTo>
                  <a:cubicBezTo>
                    <a:pt x="651" y="919"/>
                    <a:pt x="384" y="1820"/>
                    <a:pt x="0" y="2677"/>
                  </a:cubicBezTo>
                  <a:lnTo>
                    <a:pt x="5612" y="2677"/>
                  </a:lnTo>
                  <a:cubicBezTo>
                    <a:pt x="5228" y="1820"/>
                    <a:pt x="4960" y="919"/>
                    <a:pt x="4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4789983" y="2203210"/>
              <a:ext cx="112520" cy="98209"/>
            </a:xfrm>
            <a:custGeom>
              <a:avLst/>
              <a:gdLst/>
              <a:ahLst/>
              <a:cxnLst/>
              <a:rect l="l" t="t" r="r" b="b"/>
              <a:pathLst>
                <a:path w="3837" h="3349" extrusionOk="0">
                  <a:moveTo>
                    <a:pt x="1910" y="1"/>
                  </a:moveTo>
                  <a:cubicBezTo>
                    <a:pt x="1689" y="1"/>
                    <a:pt x="1508" y="187"/>
                    <a:pt x="1508" y="405"/>
                  </a:cubicBezTo>
                  <a:lnTo>
                    <a:pt x="1508" y="806"/>
                  </a:lnTo>
                  <a:lnTo>
                    <a:pt x="1115" y="806"/>
                  </a:lnTo>
                  <a:cubicBezTo>
                    <a:pt x="910" y="806"/>
                    <a:pt x="732" y="958"/>
                    <a:pt x="705" y="1163"/>
                  </a:cubicBezTo>
                  <a:cubicBezTo>
                    <a:pt x="678" y="1404"/>
                    <a:pt x="875" y="1609"/>
                    <a:pt x="1107" y="1609"/>
                  </a:cubicBezTo>
                  <a:lnTo>
                    <a:pt x="1508" y="1609"/>
                  </a:lnTo>
                  <a:lnTo>
                    <a:pt x="1508" y="2144"/>
                  </a:lnTo>
                  <a:lnTo>
                    <a:pt x="661" y="2144"/>
                  </a:lnTo>
                  <a:cubicBezTo>
                    <a:pt x="420" y="2144"/>
                    <a:pt x="188" y="2287"/>
                    <a:pt x="90" y="2510"/>
                  </a:cubicBezTo>
                  <a:cubicBezTo>
                    <a:pt x="0" y="2706"/>
                    <a:pt x="27" y="2929"/>
                    <a:pt x="143" y="3099"/>
                  </a:cubicBezTo>
                  <a:lnTo>
                    <a:pt x="304" y="3349"/>
                  </a:lnTo>
                  <a:lnTo>
                    <a:pt x="3515" y="3349"/>
                  </a:lnTo>
                  <a:lnTo>
                    <a:pt x="3667" y="3108"/>
                  </a:lnTo>
                  <a:cubicBezTo>
                    <a:pt x="3720" y="3036"/>
                    <a:pt x="3756" y="2956"/>
                    <a:pt x="3774" y="2867"/>
                  </a:cubicBezTo>
                  <a:cubicBezTo>
                    <a:pt x="3836" y="2483"/>
                    <a:pt x="3542" y="2144"/>
                    <a:pt x="3167" y="2144"/>
                  </a:cubicBezTo>
                  <a:lnTo>
                    <a:pt x="2311" y="2144"/>
                  </a:lnTo>
                  <a:lnTo>
                    <a:pt x="2311" y="1609"/>
                  </a:lnTo>
                  <a:lnTo>
                    <a:pt x="2703" y="1609"/>
                  </a:lnTo>
                  <a:cubicBezTo>
                    <a:pt x="2909" y="1609"/>
                    <a:pt x="3087" y="1457"/>
                    <a:pt x="3105" y="1252"/>
                  </a:cubicBezTo>
                  <a:cubicBezTo>
                    <a:pt x="3132" y="1011"/>
                    <a:pt x="2944" y="806"/>
                    <a:pt x="2712" y="806"/>
                  </a:cubicBezTo>
                  <a:lnTo>
                    <a:pt x="2311" y="806"/>
                  </a:lnTo>
                  <a:lnTo>
                    <a:pt x="2311" y="414"/>
                  </a:lnTo>
                  <a:cubicBezTo>
                    <a:pt x="2311" y="209"/>
                    <a:pt x="2159" y="30"/>
                    <a:pt x="1954" y="3"/>
                  </a:cubicBezTo>
                  <a:cubicBezTo>
                    <a:pt x="1939" y="2"/>
                    <a:pt x="1925" y="1"/>
                    <a:pt x="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4759896" y="2324674"/>
              <a:ext cx="172431" cy="47125"/>
            </a:xfrm>
            <a:custGeom>
              <a:avLst/>
              <a:gdLst/>
              <a:ahLst/>
              <a:cxnLst/>
              <a:rect l="l" t="t" r="r" b="b"/>
              <a:pathLst>
                <a:path w="5880" h="1607" extrusionOk="0">
                  <a:moveTo>
                    <a:pt x="803" y="1"/>
                  </a:moveTo>
                  <a:cubicBezTo>
                    <a:pt x="357" y="1"/>
                    <a:pt x="0" y="366"/>
                    <a:pt x="0" y="804"/>
                  </a:cubicBezTo>
                  <a:cubicBezTo>
                    <a:pt x="0" y="1250"/>
                    <a:pt x="357" y="1606"/>
                    <a:pt x="803" y="1606"/>
                  </a:cubicBezTo>
                  <a:lnTo>
                    <a:pt x="5077" y="1606"/>
                  </a:lnTo>
                  <a:cubicBezTo>
                    <a:pt x="5523" y="1606"/>
                    <a:pt x="5879" y="1250"/>
                    <a:pt x="5879" y="804"/>
                  </a:cubicBezTo>
                  <a:cubicBezTo>
                    <a:pt x="5879" y="366"/>
                    <a:pt x="5523" y="1"/>
                    <a:pt x="5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42"/>
          <p:cNvGrpSpPr/>
          <p:nvPr/>
        </p:nvGrpSpPr>
        <p:grpSpPr>
          <a:xfrm>
            <a:off x="3419018" y="2889872"/>
            <a:ext cx="403160" cy="401606"/>
            <a:chOff x="4094893" y="2718655"/>
            <a:chExt cx="403160" cy="401606"/>
          </a:xfrm>
        </p:grpSpPr>
        <p:sp>
          <p:nvSpPr>
            <p:cNvPr id="566" name="Google Shape;566;p42"/>
            <p:cNvSpPr/>
            <p:nvPr/>
          </p:nvSpPr>
          <p:spPr>
            <a:xfrm>
              <a:off x="4244010" y="2851849"/>
              <a:ext cx="42404" cy="47096"/>
            </a:xfrm>
            <a:custGeom>
              <a:avLst/>
              <a:gdLst/>
              <a:ahLst/>
              <a:cxnLst/>
              <a:rect l="l" t="t" r="r" b="b"/>
              <a:pathLst>
                <a:path w="1446" h="1606" extrusionOk="0">
                  <a:moveTo>
                    <a:pt x="459" y="0"/>
                  </a:moveTo>
                  <a:cubicBezTo>
                    <a:pt x="382" y="0"/>
                    <a:pt x="303" y="23"/>
                    <a:pt x="232" y="71"/>
                  </a:cubicBezTo>
                  <a:cubicBezTo>
                    <a:pt x="45" y="187"/>
                    <a:pt x="0" y="437"/>
                    <a:pt x="116" y="624"/>
                  </a:cubicBezTo>
                  <a:lnTo>
                    <a:pt x="651" y="1427"/>
                  </a:lnTo>
                  <a:cubicBezTo>
                    <a:pt x="732" y="1543"/>
                    <a:pt x="857" y="1605"/>
                    <a:pt x="990" y="1605"/>
                  </a:cubicBezTo>
                  <a:cubicBezTo>
                    <a:pt x="1062" y="1605"/>
                    <a:pt x="1142" y="1578"/>
                    <a:pt x="1213" y="1534"/>
                  </a:cubicBezTo>
                  <a:cubicBezTo>
                    <a:pt x="1392" y="1409"/>
                    <a:pt x="1445" y="1168"/>
                    <a:pt x="1320" y="981"/>
                  </a:cubicBezTo>
                  <a:lnTo>
                    <a:pt x="785" y="178"/>
                  </a:lnTo>
                  <a:cubicBezTo>
                    <a:pt x="708" y="62"/>
                    <a:pt x="586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4292661" y="2836043"/>
              <a:ext cx="23577" cy="47272"/>
            </a:xfrm>
            <a:custGeom>
              <a:avLst/>
              <a:gdLst/>
              <a:ahLst/>
              <a:cxnLst/>
              <a:rect l="l" t="t" r="r" b="b"/>
              <a:pathLst>
                <a:path w="804" h="1612" extrusionOk="0">
                  <a:moveTo>
                    <a:pt x="402" y="1"/>
                  </a:moveTo>
                  <a:cubicBezTo>
                    <a:pt x="181" y="1"/>
                    <a:pt x="0" y="187"/>
                    <a:pt x="0" y="405"/>
                  </a:cubicBezTo>
                  <a:lnTo>
                    <a:pt x="0" y="1199"/>
                  </a:lnTo>
                  <a:cubicBezTo>
                    <a:pt x="0" y="1404"/>
                    <a:pt x="152" y="1582"/>
                    <a:pt x="357" y="1609"/>
                  </a:cubicBezTo>
                  <a:cubicBezTo>
                    <a:pt x="372" y="1611"/>
                    <a:pt x="387" y="1611"/>
                    <a:pt x="401" y="1611"/>
                  </a:cubicBezTo>
                  <a:cubicBezTo>
                    <a:pt x="623" y="1611"/>
                    <a:pt x="803" y="1425"/>
                    <a:pt x="803" y="1208"/>
                  </a:cubicBezTo>
                  <a:lnTo>
                    <a:pt x="803" y="414"/>
                  </a:lnTo>
                  <a:cubicBezTo>
                    <a:pt x="803" y="208"/>
                    <a:pt x="652" y="30"/>
                    <a:pt x="447" y="3"/>
                  </a:cubicBezTo>
                  <a:cubicBezTo>
                    <a:pt x="432" y="2"/>
                    <a:pt x="417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4096447" y="2962493"/>
              <a:ext cx="190231" cy="72110"/>
            </a:xfrm>
            <a:custGeom>
              <a:avLst/>
              <a:gdLst/>
              <a:ahLst/>
              <a:cxnLst/>
              <a:rect l="l" t="t" r="r" b="b"/>
              <a:pathLst>
                <a:path w="6487" h="2459" extrusionOk="0">
                  <a:moveTo>
                    <a:pt x="5375" y="0"/>
                  </a:moveTo>
                  <a:cubicBezTo>
                    <a:pt x="5312" y="0"/>
                    <a:pt x="5248" y="6"/>
                    <a:pt x="5184" y="18"/>
                  </a:cubicBezTo>
                  <a:lnTo>
                    <a:pt x="973" y="758"/>
                  </a:lnTo>
                  <a:cubicBezTo>
                    <a:pt x="393" y="856"/>
                    <a:pt x="1" y="1410"/>
                    <a:pt x="108" y="1998"/>
                  </a:cubicBezTo>
                  <a:lnTo>
                    <a:pt x="126" y="2123"/>
                  </a:lnTo>
                  <a:cubicBezTo>
                    <a:pt x="158" y="2323"/>
                    <a:pt x="333" y="2459"/>
                    <a:pt x="524" y="2459"/>
                  </a:cubicBezTo>
                  <a:cubicBezTo>
                    <a:pt x="545" y="2459"/>
                    <a:pt x="567" y="2457"/>
                    <a:pt x="589" y="2453"/>
                  </a:cubicBezTo>
                  <a:lnTo>
                    <a:pt x="6121" y="1481"/>
                  </a:lnTo>
                  <a:cubicBezTo>
                    <a:pt x="6335" y="1436"/>
                    <a:pt x="6486" y="1231"/>
                    <a:pt x="6442" y="1008"/>
                  </a:cubicBezTo>
                  <a:lnTo>
                    <a:pt x="6424" y="883"/>
                  </a:lnTo>
                  <a:cubicBezTo>
                    <a:pt x="6329" y="368"/>
                    <a:pt x="5881" y="0"/>
                    <a:pt x="5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4094893" y="2785252"/>
              <a:ext cx="127945" cy="60644"/>
            </a:xfrm>
            <a:custGeom>
              <a:avLst/>
              <a:gdLst/>
              <a:ahLst/>
              <a:cxnLst/>
              <a:rect l="l" t="t" r="r" b="b"/>
              <a:pathLst>
                <a:path w="4363" h="2068" extrusionOk="0">
                  <a:moveTo>
                    <a:pt x="3499" y="0"/>
                  </a:moveTo>
                  <a:cubicBezTo>
                    <a:pt x="3451" y="0"/>
                    <a:pt x="3403" y="5"/>
                    <a:pt x="3354" y="13"/>
                  </a:cubicBezTo>
                  <a:lnTo>
                    <a:pt x="723" y="477"/>
                  </a:lnTo>
                  <a:cubicBezTo>
                    <a:pt x="286" y="549"/>
                    <a:pt x="0" y="968"/>
                    <a:pt x="72" y="1405"/>
                  </a:cubicBezTo>
                  <a:cubicBezTo>
                    <a:pt x="144" y="1797"/>
                    <a:pt x="481" y="2067"/>
                    <a:pt x="865" y="2067"/>
                  </a:cubicBezTo>
                  <a:cubicBezTo>
                    <a:pt x="909" y="2067"/>
                    <a:pt x="954" y="2064"/>
                    <a:pt x="999" y="2056"/>
                  </a:cubicBezTo>
                  <a:lnTo>
                    <a:pt x="3631" y="1592"/>
                  </a:lnTo>
                  <a:cubicBezTo>
                    <a:pt x="4068" y="1512"/>
                    <a:pt x="4363" y="1102"/>
                    <a:pt x="4282" y="665"/>
                  </a:cubicBezTo>
                  <a:cubicBezTo>
                    <a:pt x="4219" y="276"/>
                    <a:pt x="3880" y="0"/>
                    <a:pt x="3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4127062" y="2856277"/>
              <a:ext cx="111200" cy="104133"/>
            </a:xfrm>
            <a:custGeom>
              <a:avLst/>
              <a:gdLst/>
              <a:ahLst/>
              <a:cxnLst/>
              <a:rect l="l" t="t" r="r" b="b"/>
              <a:pathLst>
                <a:path w="3792" h="3551" extrusionOk="0">
                  <a:moveTo>
                    <a:pt x="2427" y="0"/>
                  </a:moveTo>
                  <a:lnTo>
                    <a:pt x="286" y="384"/>
                  </a:lnTo>
                  <a:cubicBezTo>
                    <a:pt x="402" y="1445"/>
                    <a:pt x="304" y="2525"/>
                    <a:pt x="0" y="3551"/>
                  </a:cubicBezTo>
                  <a:lnTo>
                    <a:pt x="3792" y="2882"/>
                  </a:lnTo>
                  <a:cubicBezTo>
                    <a:pt x="3150" y="2025"/>
                    <a:pt x="2686" y="1044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4113192" y="2718655"/>
              <a:ext cx="66216" cy="54984"/>
            </a:xfrm>
            <a:custGeom>
              <a:avLst/>
              <a:gdLst/>
              <a:ahLst/>
              <a:cxnLst/>
              <a:rect l="l" t="t" r="r" b="b"/>
              <a:pathLst>
                <a:path w="2258" h="1875" extrusionOk="0">
                  <a:moveTo>
                    <a:pt x="1165" y="1"/>
                  </a:moveTo>
                  <a:cubicBezTo>
                    <a:pt x="1101" y="1"/>
                    <a:pt x="1037" y="7"/>
                    <a:pt x="973" y="19"/>
                  </a:cubicBezTo>
                  <a:cubicBezTo>
                    <a:pt x="393" y="117"/>
                    <a:pt x="1" y="670"/>
                    <a:pt x="108" y="1250"/>
                  </a:cubicBezTo>
                  <a:cubicBezTo>
                    <a:pt x="152" y="1499"/>
                    <a:pt x="277" y="1714"/>
                    <a:pt x="456" y="1874"/>
                  </a:cubicBezTo>
                  <a:lnTo>
                    <a:pt x="2097" y="1580"/>
                  </a:lnTo>
                  <a:cubicBezTo>
                    <a:pt x="2213" y="1375"/>
                    <a:pt x="2258" y="1134"/>
                    <a:pt x="2213" y="884"/>
                  </a:cubicBezTo>
                  <a:cubicBezTo>
                    <a:pt x="2118" y="368"/>
                    <a:pt x="1670" y="1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4309933" y="3073136"/>
              <a:ext cx="188120" cy="47125"/>
            </a:xfrm>
            <a:custGeom>
              <a:avLst/>
              <a:gdLst/>
              <a:ahLst/>
              <a:cxnLst/>
              <a:rect l="l" t="t" r="r" b="b"/>
              <a:pathLst>
                <a:path w="6415" h="1607" extrusionOk="0">
                  <a:moveTo>
                    <a:pt x="1071" y="1"/>
                  </a:moveTo>
                  <a:cubicBezTo>
                    <a:pt x="482" y="1"/>
                    <a:pt x="0" y="482"/>
                    <a:pt x="0" y="1071"/>
                  </a:cubicBezTo>
                  <a:lnTo>
                    <a:pt x="0" y="1205"/>
                  </a:lnTo>
                  <a:cubicBezTo>
                    <a:pt x="0" y="1428"/>
                    <a:pt x="179" y="1606"/>
                    <a:pt x="402" y="1606"/>
                  </a:cubicBezTo>
                  <a:lnTo>
                    <a:pt x="6013" y="1606"/>
                  </a:lnTo>
                  <a:cubicBezTo>
                    <a:pt x="6236" y="1606"/>
                    <a:pt x="6414" y="1428"/>
                    <a:pt x="6414" y="1205"/>
                  </a:cubicBezTo>
                  <a:lnTo>
                    <a:pt x="6414" y="1071"/>
                  </a:lnTo>
                  <a:cubicBezTo>
                    <a:pt x="6414" y="482"/>
                    <a:pt x="5942" y="1"/>
                    <a:pt x="5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4355973" y="2767511"/>
              <a:ext cx="96831" cy="97946"/>
            </a:xfrm>
            <a:custGeom>
              <a:avLst/>
              <a:gdLst/>
              <a:ahLst/>
              <a:cxnLst/>
              <a:rect l="l" t="t" r="r" b="b"/>
              <a:pathLst>
                <a:path w="3302" h="3340" extrusionOk="0">
                  <a:moveTo>
                    <a:pt x="1641" y="0"/>
                  </a:moveTo>
                  <a:cubicBezTo>
                    <a:pt x="1420" y="0"/>
                    <a:pt x="1240" y="179"/>
                    <a:pt x="1240" y="404"/>
                  </a:cubicBezTo>
                  <a:lnTo>
                    <a:pt x="1240" y="806"/>
                  </a:lnTo>
                  <a:lnTo>
                    <a:pt x="848" y="806"/>
                  </a:lnTo>
                  <a:cubicBezTo>
                    <a:pt x="643" y="806"/>
                    <a:pt x="464" y="949"/>
                    <a:pt x="437" y="1154"/>
                  </a:cubicBezTo>
                  <a:cubicBezTo>
                    <a:pt x="411" y="1395"/>
                    <a:pt x="598" y="1600"/>
                    <a:pt x="839" y="1600"/>
                  </a:cubicBezTo>
                  <a:lnTo>
                    <a:pt x="1240" y="1600"/>
                  </a:lnTo>
                  <a:lnTo>
                    <a:pt x="1240" y="2135"/>
                  </a:lnTo>
                  <a:lnTo>
                    <a:pt x="661" y="2135"/>
                  </a:lnTo>
                  <a:cubicBezTo>
                    <a:pt x="420" y="2135"/>
                    <a:pt x="188" y="2278"/>
                    <a:pt x="90" y="2501"/>
                  </a:cubicBezTo>
                  <a:cubicBezTo>
                    <a:pt x="0" y="2706"/>
                    <a:pt x="27" y="2920"/>
                    <a:pt x="143" y="3099"/>
                  </a:cubicBezTo>
                  <a:lnTo>
                    <a:pt x="304" y="3339"/>
                  </a:lnTo>
                  <a:lnTo>
                    <a:pt x="2980" y="3339"/>
                  </a:lnTo>
                  <a:lnTo>
                    <a:pt x="3132" y="3099"/>
                  </a:lnTo>
                  <a:cubicBezTo>
                    <a:pt x="3185" y="3027"/>
                    <a:pt x="3221" y="2947"/>
                    <a:pt x="3230" y="2867"/>
                  </a:cubicBezTo>
                  <a:cubicBezTo>
                    <a:pt x="3301" y="2474"/>
                    <a:pt x="3007" y="2135"/>
                    <a:pt x="2623" y="2135"/>
                  </a:cubicBezTo>
                  <a:lnTo>
                    <a:pt x="2043" y="2135"/>
                  </a:lnTo>
                  <a:lnTo>
                    <a:pt x="2043" y="1600"/>
                  </a:lnTo>
                  <a:lnTo>
                    <a:pt x="2427" y="1600"/>
                  </a:lnTo>
                  <a:cubicBezTo>
                    <a:pt x="2632" y="1600"/>
                    <a:pt x="2819" y="1457"/>
                    <a:pt x="2837" y="1252"/>
                  </a:cubicBezTo>
                  <a:cubicBezTo>
                    <a:pt x="2864" y="1002"/>
                    <a:pt x="2677" y="806"/>
                    <a:pt x="2445" y="806"/>
                  </a:cubicBezTo>
                  <a:lnTo>
                    <a:pt x="2043" y="806"/>
                  </a:lnTo>
                  <a:lnTo>
                    <a:pt x="2043" y="413"/>
                  </a:lnTo>
                  <a:cubicBezTo>
                    <a:pt x="2043" y="208"/>
                    <a:pt x="1892" y="21"/>
                    <a:pt x="1686" y="3"/>
                  </a:cubicBezTo>
                  <a:cubicBezTo>
                    <a:pt x="1671" y="1"/>
                    <a:pt x="1656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4340284" y="2888975"/>
              <a:ext cx="127153" cy="47125"/>
            </a:xfrm>
            <a:custGeom>
              <a:avLst/>
              <a:gdLst/>
              <a:ahLst/>
              <a:cxnLst/>
              <a:rect l="l" t="t" r="r" b="b"/>
              <a:pathLst>
                <a:path w="4336" h="1607" extrusionOk="0">
                  <a:moveTo>
                    <a:pt x="848" y="0"/>
                  </a:moveTo>
                  <a:cubicBezTo>
                    <a:pt x="428" y="0"/>
                    <a:pt x="63" y="321"/>
                    <a:pt x="36" y="741"/>
                  </a:cubicBezTo>
                  <a:cubicBezTo>
                    <a:pt x="0" y="1214"/>
                    <a:pt x="366" y="1606"/>
                    <a:pt x="830" y="1606"/>
                  </a:cubicBezTo>
                  <a:lnTo>
                    <a:pt x="3488" y="1606"/>
                  </a:lnTo>
                  <a:cubicBezTo>
                    <a:pt x="3907" y="1606"/>
                    <a:pt x="4273" y="1285"/>
                    <a:pt x="4300" y="866"/>
                  </a:cubicBezTo>
                  <a:cubicBezTo>
                    <a:pt x="4336" y="393"/>
                    <a:pt x="3970" y="0"/>
                    <a:pt x="3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4347322" y="2959589"/>
              <a:ext cx="113048" cy="90028"/>
            </a:xfrm>
            <a:custGeom>
              <a:avLst/>
              <a:gdLst/>
              <a:ahLst/>
              <a:cxnLst/>
              <a:rect l="l" t="t" r="r" b="b"/>
              <a:pathLst>
                <a:path w="3855" h="3070" extrusionOk="0">
                  <a:moveTo>
                    <a:pt x="840" y="1"/>
                  </a:moveTo>
                  <a:cubicBezTo>
                    <a:pt x="768" y="1063"/>
                    <a:pt x="483" y="2115"/>
                    <a:pt x="1" y="3070"/>
                  </a:cubicBezTo>
                  <a:lnTo>
                    <a:pt x="3855" y="3070"/>
                  </a:lnTo>
                  <a:cubicBezTo>
                    <a:pt x="3373" y="2115"/>
                    <a:pt x="3088" y="1063"/>
                    <a:pt x="3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42"/>
          <p:cNvGrpSpPr/>
          <p:nvPr/>
        </p:nvGrpSpPr>
        <p:grpSpPr>
          <a:xfrm>
            <a:off x="5322644" y="2890004"/>
            <a:ext cx="401342" cy="401342"/>
            <a:chOff x="5194170" y="2718655"/>
            <a:chExt cx="401342" cy="401342"/>
          </a:xfrm>
        </p:grpSpPr>
        <p:sp>
          <p:nvSpPr>
            <p:cNvPr id="577" name="Google Shape;577;p42"/>
            <p:cNvSpPr/>
            <p:nvPr/>
          </p:nvSpPr>
          <p:spPr>
            <a:xfrm>
              <a:off x="5435632" y="2903608"/>
              <a:ext cx="101787" cy="102080"/>
            </a:xfrm>
            <a:custGeom>
              <a:avLst/>
              <a:gdLst/>
              <a:ahLst/>
              <a:cxnLst/>
              <a:rect l="l" t="t" r="r" b="b"/>
              <a:pathLst>
                <a:path w="3471" h="3481" extrusionOk="0">
                  <a:moveTo>
                    <a:pt x="1740" y="536"/>
                  </a:moveTo>
                  <a:cubicBezTo>
                    <a:pt x="1963" y="536"/>
                    <a:pt x="2142" y="715"/>
                    <a:pt x="2142" y="938"/>
                  </a:cubicBezTo>
                  <a:lnTo>
                    <a:pt x="2142" y="1740"/>
                  </a:lnTo>
                  <a:cubicBezTo>
                    <a:pt x="2142" y="1963"/>
                    <a:pt x="1963" y="2142"/>
                    <a:pt x="1740" y="2142"/>
                  </a:cubicBezTo>
                  <a:lnTo>
                    <a:pt x="937" y="2142"/>
                  </a:lnTo>
                  <a:cubicBezTo>
                    <a:pt x="714" y="2142"/>
                    <a:pt x="536" y="1963"/>
                    <a:pt x="536" y="1740"/>
                  </a:cubicBezTo>
                  <a:cubicBezTo>
                    <a:pt x="536" y="1517"/>
                    <a:pt x="714" y="1339"/>
                    <a:pt x="937" y="1339"/>
                  </a:cubicBezTo>
                  <a:lnTo>
                    <a:pt x="1339" y="1339"/>
                  </a:lnTo>
                  <a:lnTo>
                    <a:pt x="1339" y="938"/>
                  </a:lnTo>
                  <a:cubicBezTo>
                    <a:pt x="1339" y="715"/>
                    <a:pt x="1517" y="536"/>
                    <a:pt x="1740" y="536"/>
                  </a:cubicBezTo>
                  <a:close/>
                  <a:moveTo>
                    <a:pt x="1740" y="1"/>
                  </a:moveTo>
                  <a:cubicBezTo>
                    <a:pt x="777" y="1"/>
                    <a:pt x="0" y="786"/>
                    <a:pt x="0" y="1740"/>
                  </a:cubicBezTo>
                  <a:cubicBezTo>
                    <a:pt x="0" y="2695"/>
                    <a:pt x="777" y="3480"/>
                    <a:pt x="1740" y="3480"/>
                  </a:cubicBezTo>
                  <a:cubicBezTo>
                    <a:pt x="2695" y="3480"/>
                    <a:pt x="3471" y="2695"/>
                    <a:pt x="3471" y="1740"/>
                  </a:cubicBezTo>
                  <a:cubicBezTo>
                    <a:pt x="3471" y="786"/>
                    <a:pt x="2695" y="1"/>
                    <a:pt x="1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5194170" y="2845017"/>
              <a:ext cx="401342" cy="219263"/>
            </a:xfrm>
            <a:custGeom>
              <a:avLst/>
              <a:gdLst/>
              <a:ahLst/>
              <a:cxnLst/>
              <a:rect l="l" t="t" r="r" b="b"/>
              <a:pathLst>
                <a:path w="13686" h="7477" extrusionOk="0">
                  <a:moveTo>
                    <a:pt x="3720" y="1196"/>
                  </a:moveTo>
                  <a:cubicBezTo>
                    <a:pt x="5121" y="1196"/>
                    <a:pt x="6254" y="2338"/>
                    <a:pt x="6254" y="3738"/>
                  </a:cubicBezTo>
                  <a:cubicBezTo>
                    <a:pt x="6254" y="5139"/>
                    <a:pt x="5121" y="6281"/>
                    <a:pt x="3720" y="6281"/>
                  </a:cubicBezTo>
                  <a:cubicBezTo>
                    <a:pt x="2320" y="6281"/>
                    <a:pt x="1178" y="5139"/>
                    <a:pt x="1178" y="3738"/>
                  </a:cubicBezTo>
                  <a:cubicBezTo>
                    <a:pt x="1178" y="2338"/>
                    <a:pt x="2320" y="1196"/>
                    <a:pt x="3720" y="1196"/>
                  </a:cubicBezTo>
                  <a:close/>
                  <a:moveTo>
                    <a:pt x="9974" y="1196"/>
                  </a:moveTo>
                  <a:cubicBezTo>
                    <a:pt x="11375" y="1196"/>
                    <a:pt x="12508" y="2338"/>
                    <a:pt x="12508" y="3738"/>
                  </a:cubicBezTo>
                  <a:cubicBezTo>
                    <a:pt x="12508" y="5139"/>
                    <a:pt x="11375" y="6281"/>
                    <a:pt x="9974" y="6281"/>
                  </a:cubicBezTo>
                  <a:cubicBezTo>
                    <a:pt x="8573" y="6281"/>
                    <a:pt x="7432" y="5139"/>
                    <a:pt x="7432" y="3738"/>
                  </a:cubicBezTo>
                  <a:cubicBezTo>
                    <a:pt x="7432" y="2338"/>
                    <a:pt x="8573" y="1196"/>
                    <a:pt x="9974" y="1196"/>
                  </a:cubicBezTo>
                  <a:close/>
                  <a:moveTo>
                    <a:pt x="1071" y="1"/>
                  </a:moveTo>
                  <a:cubicBezTo>
                    <a:pt x="482" y="1"/>
                    <a:pt x="0" y="473"/>
                    <a:pt x="0" y="1062"/>
                  </a:cubicBezTo>
                  <a:lnTo>
                    <a:pt x="0" y="6415"/>
                  </a:lnTo>
                  <a:cubicBezTo>
                    <a:pt x="0" y="7004"/>
                    <a:pt x="482" y="7476"/>
                    <a:pt x="1071" y="7476"/>
                  </a:cubicBezTo>
                  <a:lnTo>
                    <a:pt x="12615" y="7476"/>
                  </a:lnTo>
                  <a:cubicBezTo>
                    <a:pt x="13204" y="7476"/>
                    <a:pt x="13685" y="7004"/>
                    <a:pt x="13685" y="6415"/>
                  </a:cubicBezTo>
                  <a:lnTo>
                    <a:pt x="13685" y="1062"/>
                  </a:lnTo>
                  <a:cubicBezTo>
                    <a:pt x="13685" y="473"/>
                    <a:pt x="13204" y="1"/>
                    <a:pt x="1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>
              <a:off x="5252233" y="2903608"/>
              <a:ext cx="101816" cy="102080"/>
            </a:xfrm>
            <a:custGeom>
              <a:avLst/>
              <a:gdLst/>
              <a:ahLst/>
              <a:cxnLst/>
              <a:rect l="l" t="t" r="r" b="b"/>
              <a:pathLst>
                <a:path w="3472" h="3481" extrusionOk="0">
                  <a:moveTo>
                    <a:pt x="1740" y="536"/>
                  </a:moveTo>
                  <a:cubicBezTo>
                    <a:pt x="1963" y="536"/>
                    <a:pt x="2142" y="715"/>
                    <a:pt x="2142" y="938"/>
                  </a:cubicBezTo>
                  <a:lnTo>
                    <a:pt x="2142" y="1740"/>
                  </a:lnTo>
                  <a:cubicBezTo>
                    <a:pt x="2142" y="1812"/>
                    <a:pt x="2124" y="1883"/>
                    <a:pt x="2088" y="1946"/>
                  </a:cubicBezTo>
                  <a:lnTo>
                    <a:pt x="1687" y="2633"/>
                  </a:lnTo>
                  <a:cubicBezTo>
                    <a:pt x="1607" y="2766"/>
                    <a:pt x="1473" y="2838"/>
                    <a:pt x="1339" y="2838"/>
                  </a:cubicBezTo>
                  <a:cubicBezTo>
                    <a:pt x="1268" y="2838"/>
                    <a:pt x="1196" y="2820"/>
                    <a:pt x="1134" y="2784"/>
                  </a:cubicBezTo>
                  <a:cubicBezTo>
                    <a:pt x="946" y="2668"/>
                    <a:pt x="875" y="2427"/>
                    <a:pt x="991" y="2231"/>
                  </a:cubicBezTo>
                  <a:lnTo>
                    <a:pt x="1339" y="1633"/>
                  </a:lnTo>
                  <a:lnTo>
                    <a:pt x="1339" y="938"/>
                  </a:lnTo>
                  <a:cubicBezTo>
                    <a:pt x="1339" y="715"/>
                    <a:pt x="1517" y="536"/>
                    <a:pt x="1740" y="536"/>
                  </a:cubicBezTo>
                  <a:close/>
                  <a:moveTo>
                    <a:pt x="1740" y="1"/>
                  </a:moveTo>
                  <a:cubicBezTo>
                    <a:pt x="777" y="1"/>
                    <a:pt x="1" y="786"/>
                    <a:pt x="1" y="1740"/>
                  </a:cubicBezTo>
                  <a:cubicBezTo>
                    <a:pt x="1" y="2695"/>
                    <a:pt x="777" y="3480"/>
                    <a:pt x="1740" y="3480"/>
                  </a:cubicBezTo>
                  <a:cubicBezTo>
                    <a:pt x="2695" y="3480"/>
                    <a:pt x="3471" y="2695"/>
                    <a:pt x="3471" y="1740"/>
                  </a:cubicBezTo>
                  <a:cubicBezTo>
                    <a:pt x="3471" y="786"/>
                    <a:pt x="2695" y="1"/>
                    <a:pt x="1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5489795" y="3087798"/>
              <a:ext cx="62550" cy="32199"/>
            </a:xfrm>
            <a:custGeom>
              <a:avLst/>
              <a:gdLst/>
              <a:ahLst/>
              <a:cxnLst/>
              <a:rect l="l" t="t" r="r" b="b"/>
              <a:pathLst>
                <a:path w="2133" h="1098" extrusionOk="0">
                  <a:moveTo>
                    <a:pt x="0" y="0"/>
                  </a:moveTo>
                  <a:lnTo>
                    <a:pt x="0" y="696"/>
                  </a:lnTo>
                  <a:cubicBezTo>
                    <a:pt x="0" y="919"/>
                    <a:pt x="179" y="1097"/>
                    <a:pt x="402" y="1097"/>
                  </a:cubicBezTo>
                  <a:lnTo>
                    <a:pt x="1731" y="1097"/>
                  </a:lnTo>
                  <a:cubicBezTo>
                    <a:pt x="1954" y="1097"/>
                    <a:pt x="2132" y="919"/>
                    <a:pt x="2132" y="696"/>
                  </a:cubicBezTo>
                  <a:lnTo>
                    <a:pt x="2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5237336" y="3087798"/>
              <a:ext cx="62814" cy="32199"/>
            </a:xfrm>
            <a:custGeom>
              <a:avLst/>
              <a:gdLst/>
              <a:ahLst/>
              <a:cxnLst/>
              <a:rect l="l" t="t" r="r" b="b"/>
              <a:pathLst>
                <a:path w="2142" h="1098" extrusionOk="0">
                  <a:moveTo>
                    <a:pt x="0" y="0"/>
                  </a:moveTo>
                  <a:lnTo>
                    <a:pt x="0" y="696"/>
                  </a:lnTo>
                  <a:cubicBezTo>
                    <a:pt x="0" y="919"/>
                    <a:pt x="179" y="1097"/>
                    <a:pt x="402" y="1097"/>
                  </a:cubicBezTo>
                  <a:lnTo>
                    <a:pt x="1740" y="1097"/>
                  </a:lnTo>
                  <a:cubicBezTo>
                    <a:pt x="1963" y="1097"/>
                    <a:pt x="2141" y="919"/>
                    <a:pt x="2141" y="696"/>
                  </a:cubicBezTo>
                  <a:lnTo>
                    <a:pt x="2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>
              <a:off x="5423081" y="2786161"/>
              <a:ext cx="117476" cy="35337"/>
            </a:xfrm>
            <a:custGeom>
              <a:avLst/>
              <a:gdLst/>
              <a:ahLst/>
              <a:cxnLst/>
              <a:rect l="l" t="t" r="r" b="b"/>
              <a:pathLst>
                <a:path w="4006" h="1205" extrusionOk="0">
                  <a:moveTo>
                    <a:pt x="830" y="0"/>
                  </a:moveTo>
                  <a:cubicBezTo>
                    <a:pt x="375" y="0"/>
                    <a:pt x="0" y="375"/>
                    <a:pt x="0" y="830"/>
                  </a:cubicBezTo>
                  <a:lnTo>
                    <a:pt x="0" y="1205"/>
                  </a:lnTo>
                  <a:lnTo>
                    <a:pt x="4006" y="1205"/>
                  </a:lnTo>
                  <a:lnTo>
                    <a:pt x="4006" y="830"/>
                  </a:lnTo>
                  <a:cubicBezTo>
                    <a:pt x="4006" y="375"/>
                    <a:pt x="3640" y="0"/>
                    <a:pt x="3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2"/>
            <p:cNvSpPr/>
            <p:nvPr/>
          </p:nvSpPr>
          <p:spPr>
            <a:xfrm>
              <a:off x="5446629" y="2718655"/>
              <a:ext cx="70644" cy="43988"/>
            </a:xfrm>
            <a:custGeom>
              <a:avLst/>
              <a:gdLst/>
              <a:ahLst/>
              <a:cxnLst/>
              <a:rect l="l" t="t" r="r" b="b"/>
              <a:pathLst>
                <a:path w="2409" h="1500" extrusionOk="0">
                  <a:moveTo>
                    <a:pt x="402" y="1"/>
                  </a:moveTo>
                  <a:cubicBezTo>
                    <a:pt x="179" y="1"/>
                    <a:pt x="0" y="179"/>
                    <a:pt x="0" y="402"/>
                  </a:cubicBezTo>
                  <a:cubicBezTo>
                    <a:pt x="0" y="625"/>
                    <a:pt x="179" y="804"/>
                    <a:pt x="402" y="804"/>
                  </a:cubicBezTo>
                  <a:lnTo>
                    <a:pt x="803" y="804"/>
                  </a:lnTo>
                  <a:lnTo>
                    <a:pt x="803" y="1499"/>
                  </a:lnTo>
                  <a:lnTo>
                    <a:pt x="1606" y="1499"/>
                  </a:lnTo>
                  <a:lnTo>
                    <a:pt x="1606" y="804"/>
                  </a:lnTo>
                  <a:lnTo>
                    <a:pt x="2007" y="804"/>
                  </a:lnTo>
                  <a:cubicBezTo>
                    <a:pt x="2222" y="804"/>
                    <a:pt x="2409" y="625"/>
                    <a:pt x="2409" y="402"/>
                  </a:cubicBezTo>
                  <a:cubicBezTo>
                    <a:pt x="2409" y="179"/>
                    <a:pt x="2222" y="1"/>
                    <a:pt x="2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>
              <a:off x="5272643" y="2718655"/>
              <a:ext cx="70673" cy="43988"/>
            </a:xfrm>
            <a:custGeom>
              <a:avLst/>
              <a:gdLst/>
              <a:ahLst/>
              <a:cxnLst/>
              <a:rect l="l" t="t" r="r" b="b"/>
              <a:pathLst>
                <a:path w="2410" h="1500" extrusionOk="0">
                  <a:moveTo>
                    <a:pt x="402" y="1"/>
                  </a:moveTo>
                  <a:cubicBezTo>
                    <a:pt x="179" y="1"/>
                    <a:pt x="1" y="179"/>
                    <a:pt x="1" y="402"/>
                  </a:cubicBezTo>
                  <a:cubicBezTo>
                    <a:pt x="1" y="625"/>
                    <a:pt x="179" y="804"/>
                    <a:pt x="402" y="804"/>
                  </a:cubicBezTo>
                  <a:lnTo>
                    <a:pt x="804" y="804"/>
                  </a:lnTo>
                  <a:lnTo>
                    <a:pt x="804" y="1499"/>
                  </a:lnTo>
                  <a:lnTo>
                    <a:pt x="1606" y="1499"/>
                  </a:lnTo>
                  <a:lnTo>
                    <a:pt x="1606" y="804"/>
                  </a:lnTo>
                  <a:lnTo>
                    <a:pt x="2008" y="804"/>
                  </a:lnTo>
                  <a:cubicBezTo>
                    <a:pt x="2222" y="804"/>
                    <a:pt x="2409" y="625"/>
                    <a:pt x="2409" y="402"/>
                  </a:cubicBezTo>
                  <a:cubicBezTo>
                    <a:pt x="2409" y="179"/>
                    <a:pt x="2222" y="1"/>
                    <a:pt x="2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>
              <a:off x="5249095" y="2786161"/>
              <a:ext cx="117505" cy="35337"/>
            </a:xfrm>
            <a:custGeom>
              <a:avLst/>
              <a:gdLst/>
              <a:ahLst/>
              <a:cxnLst/>
              <a:rect l="l" t="t" r="r" b="b"/>
              <a:pathLst>
                <a:path w="4007" h="1205" extrusionOk="0">
                  <a:moveTo>
                    <a:pt x="830" y="0"/>
                  </a:moveTo>
                  <a:cubicBezTo>
                    <a:pt x="375" y="0"/>
                    <a:pt x="1" y="375"/>
                    <a:pt x="1" y="830"/>
                  </a:cubicBezTo>
                  <a:lnTo>
                    <a:pt x="1" y="1205"/>
                  </a:lnTo>
                  <a:lnTo>
                    <a:pt x="4006" y="1205"/>
                  </a:lnTo>
                  <a:lnTo>
                    <a:pt x="4006" y="830"/>
                  </a:lnTo>
                  <a:cubicBezTo>
                    <a:pt x="4006" y="375"/>
                    <a:pt x="3641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467F3D80-49E0-9AFA-3112-2FBF6448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329F84E9-6917-BD1F-9A9E-D347995677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808" y="253358"/>
            <a:ext cx="3858900" cy="11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Novel contributions:</a:t>
            </a:r>
            <a:endParaRPr sz="2400" dirty="0"/>
          </a:p>
        </p:txBody>
      </p:sp>
      <p:pic>
        <p:nvPicPr>
          <p:cNvPr id="235" name="Google Shape;235;p34">
            <a:extLst>
              <a:ext uri="{FF2B5EF4-FFF2-40B4-BE49-F238E27FC236}">
                <a16:creationId xmlns:a16="http://schemas.microsoft.com/office/drawing/2014/main" id="{4EDD8A24-7DA0-BC23-4AC6-47BA2890FA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540" b="13881"/>
          <a:stretch/>
        </p:blipFill>
        <p:spPr>
          <a:xfrm>
            <a:off x="5837222" y="763937"/>
            <a:ext cx="2580000" cy="26458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6" name="Google Shape;236;p34">
            <a:extLst>
              <a:ext uri="{FF2B5EF4-FFF2-40B4-BE49-F238E27FC236}">
                <a16:creationId xmlns:a16="http://schemas.microsoft.com/office/drawing/2014/main" id="{705BB044-4FE1-0485-BFBC-B95137012F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222" y="2519187"/>
            <a:ext cx="1095175" cy="1781200"/>
          </a:xfrm>
          <a:prstGeom prst="rect">
            <a:avLst/>
          </a:prstGeom>
          <a:noFill/>
          <a:ln>
            <a:noFill/>
          </a:ln>
          <a:effectLst>
            <a:reflection stA="50000" endPos="30000" fadeDir="5400012" sy="-100000" algn="bl" rotWithShape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253172-4AB9-B122-90A7-66276C1DA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08" y="1413758"/>
            <a:ext cx="5318414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Integration of multiple detection parameters (not just engine matching)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Focus on game-length analysis as a complementary indicator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tarell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Open-source approach with transparency in methodology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tarell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Use of modern ML techniques (achieving 95% accuracy with Neural Networks) </a:t>
            </a:r>
          </a:p>
        </p:txBody>
      </p:sp>
    </p:spTree>
    <p:extLst>
      <p:ext uri="{BB962C8B-B14F-4D97-AF65-F5344CB8AC3E}">
        <p14:creationId xmlns:p14="http://schemas.microsoft.com/office/powerpoint/2010/main" val="381556544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FA2B4743-6D29-DCA2-C175-81120FE8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3F5EF528-7449-B063-3A0C-91E2154B0B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169" y="-9525"/>
            <a:ext cx="5442127" cy="725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What is CPL (Centipawn Loss)?</a:t>
            </a:r>
            <a:endParaRPr sz="2400" dirty="0"/>
          </a:p>
        </p:txBody>
      </p:sp>
      <p:pic>
        <p:nvPicPr>
          <p:cNvPr id="235" name="Google Shape;235;p34">
            <a:extLst>
              <a:ext uri="{FF2B5EF4-FFF2-40B4-BE49-F238E27FC236}">
                <a16:creationId xmlns:a16="http://schemas.microsoft.com/office/drawing/2014/main" id="{8F733FDA-B5C8-127B-1F9A-9008280B43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540" b="13881"/>
          <a:stretch/>
        </p:blipFill>
        <p:spPr>
          <a:xfrm>
            <a:off x="6257580" y="506750"/>
            <a:ext cx="2618100" cy="24839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5852815-5DD6-B87F-D9F5-586F0B40A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69" y="735649"/>
            <a:ext cx="5589555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Definition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Numerical measure of move quality relative to optimal engine move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tarel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100 centipawns = value of one pawn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Lower CPL = closer to perfect (engine) play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tarel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CPL Characteristics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Grandmasters: ~15-20 average CPL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Club players: ~50-100 average CPL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Beginners: ~150+ average CPL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tarel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Detection Relevance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Unnaturally consistent low CPL across games suggests engine assistance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Important to consider game complexity, time controls, and position criticality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Pattern of CPL more revealing than absolute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04002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0DF14559-2735-0F91-90B3-3B8D71B8F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FD927568-6E4E-0A7E-179A-E8673FE70746}"/>
              </a:ext>
            </a:extLst>
          </p:cNvPr>
          <p:cNvSpPr/>
          <p:nvPr/>
        </p:nvSpPr>
        <p:spPr>
          <a:xfrm>
            <a:off x="1467825" y="1089088"/>
            <a:ext cx="1208700" cy="1208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>
            <a:extLst>
              <a:ext uri="{FF2B5EF4-FFF2-40B4-BE49-F238E27FC236}">
                <a16:creationId xmlns:a16="http://schemas.microsoft.com/office/drawing/2014/main" id="{03FB2225-D523-7590-7234-6DDC592C31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2536988"/>
            <a:ext cx="271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Literature review</a:t>
            </a:r>
            <a:endParaRPr sz="2800" dirty="0"/>
          </a:p>
        </p:txBody>
      </p:sp>
      <p:sp>
        <p:nvSpPr>
          <p:cNvPr id="225" name="Google Shape;225;p33">
            <a:extLst>
              <a:ext uri="{FF2B5EF4-FFF2-40B4-BE49-F238E27FC236}">
                <a16:creationId xmlns:a16="http://schemas.microsoft.com/office/drawing/2014/main" id="{F86A52F7-C343-CFF8-EC74-BEF72C02E45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7825" y="12725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27" name="Google Shape;227;p33">
            <a:extLst>
              <a:ext uri="{FF2B5EF4-FFF2-40B4-BE49-F238E27FC236}">
                <a16:creationId xmlns:a16="http://schemas.microsoft.com/office/drawing/2014/main" id="{12FB0F49-8B5F-616A-AA92-3ED2F4ED2D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475" y="1517925"/>
            <a:ext cx="4978627" cy="21076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228" name="Google Shape;228;p33">
            <a:extLst>
              <a:ext uri="{FF2B5EF4-FFF2-40B4-BE49-F238E27FC236}">
                <a16:creationId xmlns:a16="http://schemas.microsoft.com/office/drawing/2014/main" id="{6B333149-8AFF-30C2-A930-C78813A394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396" y="3419897"/>
            <a:ext cx="3115697" cy="1208700"/>
          </a:xfrm>
          <a:prstGeom prst="rect">
            <a:avLst/>
          </a:prstGeom>
          <a:noFill/>
          <a:ln>
            <a:noFill/>
          </a:ln>
          <a:effectLst>
            <a:reflection stA="50000" endPos="49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5520223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8FBF75A6-33AE-FF7E-63B7-75372A92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F2D0562A-E602-FAA5-FE08-2B44BB1167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023" y="318293"/>
            <a:ext cx="3858900" cy="725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Literature review</a:t>
            </a:r>
            <a:br>
              <a:rPr lang="en-US" sz="2400" dirty="0"/>
            </a:br>
            <a:endParaRPr sz="2400" dirty="0"/>
          </a:p>
        </p:txBody>
      </p:sp>
      <p:pic>
        <p:nvPicPr>
          <p:cNvPr id="235" name="Google Shape;235;p34">
            <a:extLst>
              <a:ext uri="{FF2B5EF4-FFF2-40B4-BE49-F238E27FC236}">
                <a16:creationId xmlns:a16="http://schemas.microsoft.com/office/drawing/2014/main" id="{945B0F21-9EA1-CE16-5720-B16B8BA463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540" b="13881"/>
          <a:stretch/>
        </p:blipFill>
        <p:spPr>
          <a:xfrm>
            <a:off x="6268725" y="390525"/>
            <a:ext cx="2875275" cy="280777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3FA2A4-B462-6E7F-5627-1B77B9C14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3" y="753031"/>
            <a:ext cx="5684805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Historical Development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Early statistical approaches (Regan &amp; Haworth, 2011)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Chess.com's proprietary system development (2014-present)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Lichess's IRWIN detector (2017)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tarel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Current Detection Methods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Z-score analysis of move matching percentages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Time usage patterns and correlation with move difficulty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Move consistency across different game phases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Player performance deviation from historical results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tarel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Research Gaps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Limited transparency in commercial implementations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Inadequate contextual move analysis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Challenges in real-time monitoring and intervention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Scarcity of labeled datasets for supervised learning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421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DC729728-F8CA-4F5E-90FA-6783AD244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DCDD6C7E-6521-023C-2FA3-3940CFCEF865}"/>
              </a:ext>
            </a:extLst>
          </p:cNvPr>
          <p:cNvSpPr/>
          <p:nvPr/>
        </p:nvSpPr>
        <p:spPr>
          <a:xfrm>
            <a:off x="1467825" y="1089088"/>
            <a:ext cx="1208700" cy="1208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>
            <a:extLst>
              <a:ext uri="{FF2B5EF4-FFF2-40B4-BE49-F238E27FC236}">
                <a16:creationId xmlns:a16="http://schemas.microsoft.com/office/drawing/2014/main" id="{336D8013-B442-5D3C-5617-DEEC389AE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085" y="2705100"/>
            <a:ext cx="34321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Methodology framework</a:t>
            </a:r>
            <a:endParaRPr sz="2800" dirty="0"/>
          </a:p>
        </p:txBody>
      </p:sp>
      <p:sp>
        <p:nvSpPr>
          <p:cNvPr id="225" name="Google Shape;225;p33">
            <a:extLst>
              <a:ext uri="{FF2B5EF4-FFF2-40B4-BE49-F238E27FC236}">
                <a16:creationId xmlns:a16="http://schemas.microsoft.com/office/drawing/2014/main" id="{DF288712-7D63-65F8-37E5-31DBA392EF0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7825" y="12725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27" name="Google Shape;227;p33">
            <a:extLst>
              <a:ext uri="{FF2B5EF4-FFF2-40B4-BE49-F238E27FC236}">
                <a16:creationId xmlns:a16="http://schemas.microsoft.com/office/drawing/2014/main" id="{853677E2-A51B-FBCF-A40E-FDA8DED15E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475" y="1517925"/>
            <a:ext cx="4978627" cy="21076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228" name="Google Shape;228;p33">
            <a:extLst>
              <a:ext uri="{FF2B5EF4-FFF2-40B4-BE49-F238E27FC236}">
                <a16:creationId xmlns:a16="http://schemas.microsoft.com/office/drawing/2014/main" id="{06280D7E-FE8E-08F7-CCB4-3FB6075D2C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396" y="3419897"/>
            <a:ext cx="3115697" cy="1208700"/>
          </a:xfrm>
          <a:prstGeom prst="rect">
            <a:avLst/>
          </a:prstGeom>
          <a:noFill/>
          <a:ln>
            <a:noFill/>
          </a:ln>
          <a:effectLst>
            <a:reflection stA="50000" endPos="49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554707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D3C4798-3387-F3BB-A146-E0FB15C2E5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252378"/>
              </p:ext>
            </p:extLst>
          </p:nvPr>
        </p:nvGraphicFramePr>
        <p:xfrm>
          <a:off x="1318260" y="1126807"/>
          <a:ext cx="6507480" cy="3213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5456D4-CD41-ECA3-0FB7-574567228C06}"/>
              </a:ext>
            </a:extLst>
          </p:cNvPr>
          <p:cNvSpPr txBox="1"/>
          <p:nvPr/>
        </p:nvSpPr>
        <p:spPr>
          <a:xfrm>
            <a:off x="3052762" y="409575"/>
            <a:ext cx="349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ntarell" panose="020B0604020202020204" charset="0"/>
              </a:rPr>
              <a:t>PGN Analysis Methodology</a:t>
            </a:r>
          </a:p>
        </p:txBody>
      </p:sp>
    </p:spTree>
    <p:extLst>
      <p:ext uri="{BB962C8B-B14F-4D97-AF65-F5344CB8AC3E}">
        <p14:creationId xmlns:p14="http://schemas.microsoft.com/office/powerpoint/2010/main" val="51673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flow</a:t>
            </a:r>
            <a:endParaRPr dirty="0"/>
          </a:p>
        </p:txBody>
      </p:sp>
      <p:sp>
        <p:nvSpPr>
          <p:cNvPr id="591" name="Google Shape;591;p43"/>
          <p:cNvSpPr/>
          <p:nvPr/>
        </p:nvSpPr>
        <p:spPr>
          <a:xfrm>
            <a:off x="1413716" y="2204650"/>
            <a:ext cx="1599300" cy="616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02</a:t>
            </a:r>
            <a:endParaRPr sz="2400" dirty="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592" name="Google Shape;592;p43"/>
          <p:cNvSpPr/>
          <p:nvPr/>
        </p:nvSpPr>
        <p:spPr>
          <a:xfrm>
            <a:off x="1139513" y="3000750"/>
            <a:ext cx="2147100" cy="616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03</a:t>
            </a:r>
            <a:endParaRPr sz="2400" dirty="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593" name="Google Shape;593;p43"/>
          <p:cNvSpPr/>
          <p:nvPr/>
        </p:nvSpPr>
        <p:spPr>
          <a:xfrm>
            <a:off x="865500" y="3796856"/>
            <a:ext cx="2695500" cy="616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04</a:t>
            </a:r>
            <a:endParaRPr sz="2400" dirty="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594" name="Google Shape;594;p43"/>
          <p:cNvSpPr/>
          <p:nvPr/>
        </p:nvSpPr>
        <p:spPr>
          <a:xfrm>
            <a:off x="1687801" y="1408450"/>
            <a:ext cx="1050900" cy="616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01</a:t>
            </a:r>
            <a:endParaRPr sz="240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cxnSp>
        <p:nvCxnSpPr>
          <p:cNvPr id="595" name="Google Shape;595;p43"/>
          <p:cNvCxnSpPr>
            <a:cxnSpLocks/>
            <a:stCxn id="596" idx="3"/>
            <a:endCxn id="594" idx="3"/>
          </p:cNvCxnSpPr>
          <p:nvPr/>
        </p:nvCxnSpPr>
        <p:spPr>
          <a:xfrm flipH="1" flipV="1">
            <a:off x="2738701" y="1716550"/>
            <a:ext cx="913836" cy="86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43"/>
          <p:cNvSpPr txBox="1"/>
          <p:nvPr/>
        </p:nvSpPr>
        <p:spPr>
          <a:xfrm flipH="1">
            <a:off x="3652537" y="1449469"/>
            <a:ext cx="1728775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-IN" sz="2000" dirty="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G</a:t>
            </a:r>
            <a:r>
              <a:rPr lang="en" sz="2000" dirty="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ame data</a:t>
            </a:r>
            <a:endParaRPr sz="2000" dirty="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 flipH="1">
            <a:off x="5276225" y="1440850"/>
            <a:ext cx="21105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Extract game data and player information</a:t>
            </a:r>
            <a:endParaRPr dirty="0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598" name="Google Shape;598;p43"/>
          <p:cNvSpPr/>
          <p:nvPr/>
        </p:nvSpPr>
        <p:spPr>
          <a:xfrm>
            <a:off x="7662550" y="1408600"/>
            <a:ext cx="615900" cy="61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9" name="Google Shape;599;p43"/>
          <p:cNvCxnSpPr>
            <a:stCxn id="598" idx="2"/>
            <a:endCxn id="597" idx="1"/>
          </p:cNvCxnSpPr>
          <p:nvPr/>
        </p:nvCxnSpPr>
        <p:spPr>
          <a:xfrm rot="10800000">
            <a:off x="7386850" y="1716550"/>
            <a:ext cx="27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43"/>
          <p:cNvCxnSpPr>
            <a:stCxn id="601" idx="3"/>
            <a:endCxn id="591" idx="3"/>
          </p:cNvCxnSpPr>
          <p:nvPr/>
        </p:nvCxnSpPr>
        <p:spPr>
          <a:xfrm rot="10800000">
            <a:off x="3013025" y="2512675"/>
            <a:ext cx="744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1" name="Google Shape;601;p43"/>
          <p:cNvSpPr txBox="1"/>
          <p:nvPr/>
        </p:nvSpPr>
        <p:spPr>
          <a:xfrm flipH="1">
            <a:off x="3757625" y="2236975"/>
            <a:ext cx="1518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compute</a:t>
            </a:r>
            <a:endParaRPr sz="2000" dirty="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602" name="Google Shape;602;p43"/>
          <p:cNvSpPr txBox="1"/>
          <p:nvPr/>
        </p:nvSpPr>
        <p:spPr>
          <a:xfrm flipH="1">
            <a:off x="5276225" y="2236985"/>
            <a:ext cx="21105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Compute move-by-move engine metrics</a:t>
            </a:r>
            <a:endParaRPr dirty="0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603" name="Google Shape;603;p43"/>
          <p:cNvSpPr/>
          <p:nvPr/>
        </p:nvSpPr>
        <p:spPr>
          <a:xfrm>
            <a:off x="7662600" y="2204800"/>
            <a:ext cx="615900" cy="61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4" name="Google Shape;604;p43"/>
          <p:cNvCxnSpPr>
            <a:stCxn id="603" idx="2"/>
            <a:endCxn id="602" idx="1"/>
          </p:cNvCxnSpPr>
          <p:nvPr/>
        </p:nvCxnSpPr>
        <p:spPr>
          <a:xfrm rot="10800000">
            <a:off x="7386600" y="2512750"/>
            <a:ext cx="27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3"/>
          <p:cNvCxnSpPr>
            <a:stCxn id="606" idx="3"/>
            <a:endCxn id="592" idx="3"/>
          </p:cNvCxnSpPr>
          <p:nvPr/>
        </p:nvCxnSpPr>
        <p:spPr>
          <a:xfrm rot="10800000">
            <a:off x="3286625" y="3308825"/>
            <a:ext cx="47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6" name="Google Shape;606;p43"/>
          <p:cNvSpPr txBox="1"/>
          <p:nvPr/>
        </p:nvSpPr>
        <p:spPr>
          <a:xfrm flipH="1">
            <a:off x="3757625" y="3033125"/>
            <a:ext cx="1518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CPL</a:t>
            </a:r>
          </a:p>
        </p:txBody>
      </p:sp>
      <p:sp>
        <p:nvSpPr>
          <p:cNvPr id="607" name="Google Shape;607;p43"/>
          <p:cNvSpPr txBox="1"/>
          <p:nvPr/>
        </p:nvSpPr>
        <p:spPr>
          <a:xfrm flipH="1">
            <a:off x="5276225" y="3033121"/>
            <a:ext cx="21105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Apply CPL and other metrics</a:t>
            </a:r>
            <a:endParaRPr dirty="0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608" name="Google Shape;608;p43"/>
          <p:cNvSpPr/>
          <p:nvPr/>
        </p:nvSpPr>
        <p:spPr>
          <a:xfrm>
            <a:off x="7662600" y="3000900"/>
            <a:ext cx="615900" cy="61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9" name="Google Shape;609;p43"/>
          <p:cNvCxnSpPr>
            <a:stCxn id="608" idx="2"/>
            <a:endCxn id="607" idx="1"/>
          </p:cNvCxnSpPr>
          <p:nvPr/>
        </p:nvCxnSpPr>
        <p:spPr>
          <a:xfrm rot="10800000">
            <a:off x="7386600" y="3308850"/>
            <a:ext cx="27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43"/>
          <p:cNvCxnSpPr>
            <a:stCxn id="611" idx="3"/>
            <a:endCxn id="593" idx="3"/>
          </p:cNvCxnSpPr>
          <p:nvPr/>
        </p:nvCxnSpPr>
        <p:spPr>
          <a:xfrm rot="10800000">
            <a:off x="3561125" y="4104950"/>
            <a:ext cx="19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43"/>
          <p:cNvSpPr txBox="1"/>
          <p:nvPr/>
        </p:nvSpPr>
        <p:spPr>
          <a:xfrm flipH="1">
            <a:off x="3757625" y="3829250"/>
            <a:ext cx="1518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Analysis</a:t>
            </a:r>
            <a:endParaRPr sz="2000" dirty="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612" name="Google Shape;612;p43"/>
          <p:cNvSpPr txBox="1"/>
          <p:nvPr/>
        </p:nvSpPr>
        <p:spPr>
          <a:xfrm flipH="1">
            <a:off x="5276225" y="3829256"/>
            <a:ext cx="21105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Generate comprehensive analysis report</a:t>
            </a:r>
            <a:endParaRPr dirty="0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613" name="Google Shape;613;p43"/>
          <p:cNvSpPr/>
          <p:nvPr/>
        </p:nvSpPr>
        <p:spPr>
          <a:xfrm>
            <a:off x="7662600" y="3797006"/>
            <a:ext cx="615900" cy="61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4" name="Google Shape;614;p43"/>
          <p:cNvCxnSpPr>
            <a:stCxn id="613" idx="2"/>
            <a:endCxn id="612" idx="1"/>
          </p:cNvCxnSpPr>
          <p:nvPr/>
        </p:nvCxnSpPr>
        <p:spPr>
          <a:xfrm rot="10800000">
            <a:off x="7386600" y="4104956"/>
            <a:ext cx="27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5" name="Google Shape;615;p43"/>
          <p:cNvGrpSpPr/>
          <p:nvPr/>
        </p:nvGrpSpPr>
        <p:grpSpPr>
          <a:xfrm>
            <a:off x="7813466" y="3947839"/>
            <a:ext cx="314170" cy="314216"/>
            <a:chOff x="4096711" y="1687852"/>
            <a:chExt cx="401342" cy="401401"/>
          </a:xfrm>
        </p:grpSpPr>
        <p:sp>
          <p:nvSpPr>
            <p:cNvPr id="616" name="Google Shape;616;p43"/>
            <p:cNvSpPr/>
            <p:nvPr/>
          </p:nvSpPr>
          <p:spPr>
            <a:xfrm>
              <a:off x="4265447" y="1887790"/>
              <a:ext cx="63870" cy="201463"/>
            </a:xfrm>
            <a:custGeom>
              <a:avLst/>
              <a:gdLst/>
              <a:ahLst/>
              <a:cxnLst/>
              <a:rect l="l" t="t" r="r" b="b"/>
              <a:pathLst>
                <a:path w="2178" h="6870" extrusionOk="0">
                  <a:moveTo>
                    <a:pt x="688" y="1"/>
                  </a:moveTo>
                  <a:lnTo>
                    <a:pt x="688" y="6067"/>
                  </a:lnTo>
                  <a:lnTo>
                    <a:pt x="456" y="6067"/>
                  </a:lnTo>
                  <a:cubicBezTo>
                    <a:pt x="393" y="6067"/>
                    <a:pt x="322" y="6094"/>
                    <a:pt x="286" y="6147"/>
                  </a:cubicBezTo>
                  <a:cubicBezTo>
                    <a:pt x="1" y="6486"/>
                    <a:pt x="233" y="6870"/>
                    <a:pt x="554" y="6870"/>
                  </a:cubicBezTo>
                  <a:lnTo>
                    <a:pt x="1722" y="6870"/>
                  </a:lnTo>
                  <a:cubicBezTo>
                    <a:pt x="1785" y="6870"/>
                    <a:pt x="1856" y="6834"/>
                    <a:pt x="1892" y="6789"/>
                  </a:cubicBezTo>
                  <a:cubicBezTo>
                    <a:pt x="2177" y="6450"/>
                    <a:pt x="1945" y="6067"/>
                    <a:pt x="1624" y="6067"/>
                  </a:cubicBezTo>
                  <a:lnTo>
                    <a:pt x="1490" y="6067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4419022" y="2040573"/>
              <a:ext cx="64104" cy="48679"/>
            </a:xfrm>
            <a:custGeom>
              <a:avLst/>
              <a:gdLst/>
              <a:ahLst/>
              <a:cxnLst/>
              <a:rect l="l" t="t" r="r" b="b"/>
              <a:pathLst>
                <a:path w="2186" h="1660" extrusionOk="0">
                  <a:moveTo>
                    <a:pt x="687" y="0"/>
                  </a:moveTo>
                  <a:lnTo>
                    <a:pt x="687" y="857"/>
                  </a:lnTo>
                  <a:lnTo>
                    <a:pt x="455" y="857"/>
                  </a:lnTo>
                  <a:cubicBezTo>
                    <a:pt x="393" y="857"/>
                    <a:pt x="330" y="884"/>
                    <a:pt x="286" y="937"/>
                  </a:cubicBezTo>
                  <a:cubicBezTo>
                    <a:pt x="0" y="1276"/>
                    <a:pt x="232" y="1660"/>
                    <a:pt x="553" y="1660"/>
                  </a:cubicBezTo>
                  <a:lnTo>
                    <a:pt x="1722" y="1660"/>
                  </a:lnTo>
                  <a:cubicBezTo>
                    <a:pt x="1785" y="1660"/>
                    <a:pt x="1856" y="1624"/>
                    <a:pt x="1900" y="1579"/>
                  </a:cubicBezTo>
                  <a:cubicBezTo>
                    <a:pt x="2186" y="1240"/>
                    <a:pt x="1945" y="857"/>
                    <a:pt x="1624" y="857"/>
                  </a:cubicBezTo>
                  <a:lnTo>
                    <a:pt x="1490" y="857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4403832" y="1977788"/>
              <a:ext cx="94221" cy="39266"/>
            </a:xfrm>
            <a:custGeom>
              <a:avLst/>
              <a:gdLst/>
              <a:ahLst/>
              <a:cxnLst/>
              <a:rect l="l" t="t" r="r" b="b"/>
              <a:pathLst>
                <a:path w="3213" h="1339" extrusionOk="0">
                  <a:moveTo>
                    <a:pt x="1" y="0"/>
                  </a:moveTo>
                  <a:lnTo>
                    <a:pt x="1" y="1339"/>
                  </a:lnTo>
                  <a:lnTo>
                    <a:pt x="2811" y="1339"/>
                  </a:lnTo>
                  <a:cubicBezTo>
                    <a:pt x="3034" y="1339"/>
                    <a:pt x="3212" y="1160"/>
                    <a:pt x="3212" y="937"/>
                  </a:cubicBezTo>
                  <a:lnTo>
                    <a:pt x="3212" y="402"/>
                  </a:lnTo>
                  <a:cubicBezTo>
                    <a:pt x="3212" y="179"/>
                    <a:pt x="3034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4333481" y="1779229"/>
              <a:ext cx="164572" cy="309907"/>
            </a:xfrm>
            <a:custGeom>
              <a:avLst/>
              <a:gdLst/>
              <a:ahLst/>
              <a:cxnLst/>
              <a:rect l="l" t="t" r="r" b="b"/>
              <a:pathLst>
                <a:path w="5612" h="10568" extrusionOk="0">
                  <a:moveTo>
                    <a:pt x="3087" y="0"/>
                  </a:moveTo>
                  <a:cubicBezTo>
                    <a:pt x="2828" y="268"/>
                    <a:pt x="2668" y="634"/>
                    <a:pt x="2668" y="1026"/>
                  </a:cubicBezTo>
                  <a:lnTo>
                    <a:pt x="2668" y="4104"/>
                  </a:lnTo>
                  <a:lnTo>
                    <a:pt x="821" y="4104"/>
                  </a:lnTo>
                  <a:cubicBezTo>
                    <a:pt x="366" y="4104"/>
                    <a:pt x="0" y="4470"/>
                    <a:pt x="0" y="4925"/>
                  </a:cubicBezTo>
                  <a:lnTo>
                    <a:pt x="0" y="10010"/>
                  </a:lnTo>
                  <a:cubicBezTo>
                    <a:pt x="0" y="10108"/>
                    <a:pt x="45" y="10206"/>
                    <a:pt x="116" y="10268"/>
                  </a:cubicBezTo>
                  <a:cubicBezTo>
                    <a:pt x="344" y="10479"/>
                    <a:pt x="585" y="10567"/>
                    <a:pt x="805" y="10567"/>
                  </a:cubicBezTo>
                  <a:cubicBezTo>
                    <a:pt x="1248" y="10567"/>
                    <a:pt x="1606" y="10210"/>
                    <a:pt x="1606" y="9769"/>
                  </a:cubicBezTo>
                  <a:lnTo>
                    <a:pt x="1606" y="6147"/>
                  </a:lnTo>
                  <a:cubicBezTo>
                    <a:pt x="1606" y="6049"/>
                    <a:pt x="1677" y="5969"/>
                    <a:pt x="1775" y="5969"/>
                  </a:cubicBezTo>
                  <a:lnTo>
                    <a:pt x="4407" y="5969"/>
                  </a:lnTo>
                  <a:cubicBezTo>
                    <a:pt x="5076" y="5969"/>
                    <a:pt x="5611" y="5433"/>
                    <a:pt x="5611" y="4773"/>
                  </a:cubicBezTo>
                  <a:lnTo>
                    <a:pt x="5611" y="1026"/>
                  </a:lnTo>
                  <a:cubicBezTo>
                    <a:pt x="5611" y="634"/>
                    <a:pt x="5451" y="268"/>
                    <a:pt x="5192" y="0"/>
                  </a:cubicBezTo>
                  <a:cubicBezTo>
                    <a:pt x="4898" y="223"/>
                    <a:pt x="4532" y="357"/>
                    <a:pt x="4139" y="357"/>
                  </a:cubicBezTo>
                  <a:cubicBezTo>
                    <a:pt x="3747" y="357"/>
                    <a:pt x="3381" y="223"/>
                    <a:pt x="3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4427380" y="1687852"/>
              <a:ext cx="54984" cy="78386"/>
            </a:xfrm>
            <a:custGeom>
              <a:avLst/>
              <a:gdLst/>
              <a:ahLst/>
              <a:cxnLst/>
              <a:rect l="l" t="t" r="r" b="b"/>
              <a:pathLst>
                <a:path w="1875" h="2673" extrusionOk="0">
                  <a:moveTo>
                    <a:pt x="938" y="1"/>
                  </a:moveTo>
                  <a:cubicBezTo>
                    <a:pt x="422" y="1"/>
                    <a:pt x="1" y="425"/>
                    <a:pt x="1" y="940"/>
                  </a:cubicBezTo>
                  <a:lnTo>
                    <a:pt x="1" y="1743"/>
                  </a:lnTo>
                  <a:cubicBezTo>
                    <a:pt x="1" y="2257"/>
                    <a:pt x="421" y="2672"/>
                    <a:pt x="937" y="2672"/>
                  </a:cubicBezTo>
                  <a:cubicBezTo>
                    <a:pt x="958" y="2672"/>
                    <a:pt x="979" y="2672"/>
                    <a:pt x="1000" y="2670"/>
                  </a:cubicBezTo>
                  <a:cubicBezTo>
                    <a:pt x="1482" y="2644"/>
                    <a:pt x="1874" y="2206"/>
                    <a:pt x="1874" y="1725"/>
                  </a:cubicBezTo>
                  <a:lnTo>
                    <a:pt x="1874" y="958"/>
                  </a:lnTo>
                  <a:cubicBezTo>
                    <a:pt x="1874" y="467"/>
                    <a:pt x="1482" y="30"/>
                    <a:pt x="1000" y="3"/>
                  </a:cubicBezTo>
                  <a:cubicBezTo>
                    <a:pt x="979" y="2"/>
                    <a:pt x="958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4111637" y="2040573"/>
              <a:ext cx="64104" cy="48679"/>
            </a:xfrm>
            <a:custGeom>
              <a:avLst/>
              <a:gdLst/>
              <a:ahLst/>
              <a:cxnLst/>
              <a:rect l="l" t="t" r="r" b="b"/>
              <a:pathLst>
                <a:path w="2186" h="1660" extrusionOk="0">
                  <a:moveTo>
                    <a:pt x="696" y="0"/>
                  </a:moveTo>
                  <a:lnTo>
                    <a:pt x="696" y="857"/>
                  </a:lnTo>
                  <a:lnTo>
                    <a:pt x="464" y="857"/>
                  </a:lnTo>
                  <a:cubicBezTo>
                    <a:pt x="393" y="857"/>
                    <a:pt x="330" y="884"/>
                    <a:pt x="286" y="937"/>
                  </a:cubicBezTo>
                  <a:cubicBezTo>
                    <a:pt x="0" y="1276"/>
                    <a:pt x="241" y="1660"/>
                    <a:pt x="562" y="1660"/>
                  </a:cubicBezTo>
                  <a:lnTo>
                    <a:pt x="1731" y="1660"/>
                  </a:lnTo>
                  <a:cubicBezTo>
                    <a:pt x="1793" y="1660"/>
                    <a:pt x="1856" y="1624"/>
                    <a:pt x="1900" y="1579"/>
                  </a:cubicBezTo>
                  <a:cubicBezTo>
                    <a:pt x="2186" y="1240"/>
                    <a:pt x="1954" y="857"/>
                    <a:pt x="1633" y="857"/>
                  </a:cubicBezTo>
                  <a:lnTo>
                    <a:pt x="1499" y="857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4096711" y="1977788"/>
              <a:ext cx="94221" cy="39266"/>
            </a:xfrm>
            <a:custGeom>
              <a:avLst/>
              <a:gdLst/>
              <a:ahLst/>
              <a:cxnLst/>
              <a:rect l="l" t="t" r="r" b="b"/>
              <a:pathLst>
                <a:path w="3213" h="1339" extrusionOk="0">
                  <a:moveTo>
                    <a:pt x="402" y="0"/>
                  </a:moveTo>
                  <a:cubicBezTo>
                    <a:pt x="179" y="0"/>
                    <a:pt x="1" y="179"/>
                    <a:pt x="1" y="402"/>
                  </a:cubicBezTo>
                  <a:lnTo>
                    <a:pt x="1" y="937"/>
                  </a:lnTo>
                  <a:cubicBezTo>
                    <a:pt x="1" y="1160"/>
                    <a:pt x="179" y="1339"/>
                    <a:pt x="402" y="1339"/>
                  </a:cubicBezTo>
                  <a:lnTo>
                    <a:pt x="3212" y="1339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4096711" y="1779229"/>
              <a:ext cx="164572" cy="309907"/>
            </a:xfrm>
            <a:custGeom>
              <a:avLst/>
              <a:gdLst/>
              <a:ahLst/>
              <a:cxnLst/>
              <a:rect l="l" t="t" r="r" b="b"/>
              <a:pathLst>
                <a:path w="5612" h="10568" extrusionOk="0">
                  <a:moveTo>
                    <a:pt x="420" y="0"/>
                  </a:moveTo>
                  <a:cubicBezTo>
                    <a:pt x="161" y="268"/>
                    <a:pt x="1" y="634"/>
                    <a:pt x="1" y="1026"/>
                  </a:cubicBezTo>
                  <a:lnTo>
                    <a:pt x="1" y="4773"/>
                  </a:lnTo>
                  <a:cubicBezTo>
                    <a:pt x="1" y="5433"/>
                    <a:pt x="536" y="5969"/>
                    <a:pt x="1205" y="5969"/>
                  </a:cubicBezTo>
                  <a:lnTo>
                    <a:pt x="3837" y="5969"/>
                  </a:lnTo>
                  <a:cubicBezTo>
                    <a:pt x="3935" y="5969"/>
                    <a:pt x="4006" y="6049"/>
                    <a:pt x="4006" y="6147"/>
                  </a:cubicBezTo>
                  <a:lnTo>
                    <a:pt x="4006" y="10010"/>
                  </a:lnTo>
                  <a:cubicBezTo>
                    <a:pt x="4006" y="10108"/>
                    <a:pt x="4051" y="10206"/>
                    <a:pt x="4122" y="10268"/>
                  </a:cubicBezTo>
                  <a:cubicBezTo>
                    <a:pt x="4350" y="10479"/>
                    <a:pt x="4591" y="10567"/>
                    <a:pt x="4811" y="10567"/>
                  </a:cubicBezTo>
                  <a:cubicBezTo>
                    <a:pt x="5254" y="10567"/>
                    <a:pt x="5612" y="10210"/>
                    <a:pt x="5612" y="9769"/>
                  </a:cubicBezTo>
                  <a:lnTo>
                    <a:pt x="5612" y="4925"/>
                  </a:lnTo>
                  <a:cubicBezTo>
                    <a:pt x="5612" y="4470"/>
                    <a:pt x="5246" y="4104"/>
                    <a:pt x="4791" y="4104"/>
                  </a:cubicBezTo>
                  <a:lnTo>
                    <a:pt x="2945" y="4104"/>
                  </a:lnTo>
                  <a:lnTo>
                    <a:pt x="2945" y="1026"/>
                  </a:lnTo>
                  <a:cubicBezTo>
                    <a:pt x="2945" y="634"/>
                    <a:pt x="2784" y="268"/>
                    <a:pt x="2525" y="0"/>
                  </a:cubicBezTo>
                  <a:cubicBezTo>
                    <a:pt x="2231" y="223"/>
                    <a:pt x="1865" y="357"/>
                    <a:pt x="1473" y="357"/>
                  </a:cubicBezTo>
                  <a:cubicBezTo>
                    <a:pt x="1071" y="357"/>
                    <a:pt x="714" y="223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4112400" y="1687852"/>
              <a:ext cx="54984" cy="78386"/>
            </a:xfrm>
            <a:custGeom>
              <a:avLst/>
              <a:gdLst/>
              <a:ahLst/>
              <a:cxnLst/>
              <a:rect l="l" t="t" r="r" b="b"/>
              <a:pathLst>
                <a:path w="1875" h="2673" extrusionOk="0">
                  <a:moveTo>
                    <a:pt x="929" y="1"/>
                  </a:moveTo>
                  <a:cubicBezTo>
                    <a:pt x="413" y="1"/>
                    <a:pt x="1" y="425"/>
                    <a:pt x="1" y="940"/>
                  </a:cubicBezTo>
                  <a:lnTo>
                    <a:pt x="1" y="1743"/>
                  </a:lnTo>
                  <a:cubicBezTo>
                    <a:pt x="1" y="2257"/>
                    <a:pt x="413" y="2672"/>
                    <a:pt x="928" y="2672"/>
                  </a:cubicBezTo>
                  <a:cubicBezTo>
                    <a:pt x="949" y="2672"/>
                    <a:pt x="970" y="2672"/>
                    <a:pt x="991" y="2670"/>
                  </a:cubicBezTo>
                  <a:cubicBezTo>
                    <a:pt x="1482" y="2644"/>
                    <a:pt x="1874" y="2206"/>
                    <a:pt x="1874" y="1725"/>
                  </a:cubicBezTo>
                  <a:lnTo>
                    <a:pt x="1874" y="958"/>
                  </a:lnTo>
                  <a:cubicBezTo>
                    <a:pt x="1874" y="467"/>
                    <a:pt x="1482" y="30"/>
                    <a:pt x="991" y="3"/>
                  </a:cubicBezTo>
                  <a:cubicBezTo>
                    <a:pt x="970" y="2"/>
                    <a:pt x="950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4206328" y="1828935"/>
              <a:ext cx="181844" cy="35337"/>
            </a:xfrm>
            <a:custGeom>
              <a:avLst/>
              <a:gdLst/>
              <a:ahLst/>
              <a:cxnLst/>
              <a:rect l="l" t="t" r="r" b="b"/>
              <a:pathLst>
                <a:path w="6201" h="1205" extrusionOk="0">
                  <a:moveTo>
                    <a:pt x="1" y="0"/>
                  </a:moveTo>
                  <a:lnTo>
                    <a:pt x="1" y="803"/>
                  </a:lnTo>
                  <a:cubicBezTo>
                    <a:pt x="1" y="1026"/>
                    <a:pt x="188" y="1205"/>
                    <a:pt x="402" y="1205"/>
                  </a:cubicBezTo>
                  <a:lnTo>
                    <a:pt x="5808" y="1205"/>
                  </a:lnTo>
                  <a:cubicBezTo>
                    <a:pt x="6022" y="1205"/>
                    <a:pt x="6201" y="1026"/>
                    <a:pt x="6201" y="803"/>
                  </a:cubicBez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4364859" y="1774185"/>
              <a:ext cx="23313" cy="31231"/>
            </a:xfrm>
            <a:custGeom>
              <a:avLst/>
              <a:gdLst/>
              <a:ahLst/>
              <a:cxnLst/>
              <a:rect l="l" t="t" r="r" b="b"/>
              <a:pathLst>
                <a:path w="795" h="1065" extrusionOk="0">
                  <a:moveTo>
                    <a:pt x="396" y="0"/>
                  </a:moveTo>
                  <a:cubicBezTo>
                    <a:pt x="380" y="0"/>
                    <a:pt x="365" y="1"/>
                    <a:pt x="349" y="3"/>
                  </a:cubicBezTo>
                  <a:cubicBezTo>
                    <a:pt x="152" y="21"/>
                    <a:pt x="1" y="199"/>
                    <a:pt x="1" y="413"/>
                  </a:cubicBezTo>
                  <a:lnTo>
                    <a:pt x="1" y="1064"/>
                  </a:lnTo>
                  <a:lnTo>
                    <a:pt x="795" y="1064"/>
                  </a:lnTo>
                  <a:lnTo>
                    <a:pt x="795" y="395"/>
                  </a:lnTo>
                  <a:cubicBezTo>
                    <a:pt x="795" y="178"/>
                    <a:pt x="623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312279" y="1774185"/>
              <a:ext cx="23577" cy="31231"/>
            </a:xfrm>
            <a:custGeom>
              <a:avLst/>
              <a:gdLst/>
              <a:ahLst/>
              <a:cxnLst/>
              <a:rect l="l" t="t" r="r" b="b"/>
              <a:pathLst>
                <a:path w="804" h="1065" extrusionOk="0">
                  <a:moveTo>
                    <a:pt x="403" y="0"/>
                  </a:moveTo>
                  <a:cubicBezTo>
                    <a:pt x="388" y="0"/>
                    <a:pt x="373" y="1"/>
                    <a:pt x="357" y="3"/>
                  </a:cubicBezTo>
                  <a:cubicBezTo>
                    <a:pt x="152" y="21"/>
                    <a:pt x="1" y="199"/>
                    <a:pt x="1" y="413"/>
                  </a:cubicBezTo>
                  <a:lnTo>
                    <a:pt x="1" y="1064"/>
                  </a:lnTo>
                  <a:lnTo>
                    <a:pt x="803" y="1064"/>
                  </a:lnTo>
                  <a:lnTo>
                    <a:pt x="803" y="395"/>
                  </a:lnTo>
                  <a:cubicBezTo>
                    <a:pt x="803" y="178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4259699" y="1774185"/>
              <a:ext cx="23577" cy="31231"/>
            </a:xfrm>
            <a:custGeom>
              <a:avLst/>
              <a:gdLst/>
              <a:ahLst/>
              <a:cxnLst/>
              <a:rect l="l" t="t" r="r" b="b"/>
              <a:pathLst>
                <a:path w="804" h="1065" extrusionOk="0">
                  <a:moveTo>
                    <a:pt x="403" y="0"/>
                  </a:moveTo>
                  <a:cubicBezTo>
                    <a:pt x="388" y="0"/>
                    <a:pt x="373" y="1"/>
                    <a:pt x="357" y="3"/>
                  </a:cubicBezTo>
                  <a:cubicBezTo>
                    <a:pt x="152" y="21"/>
                    <a:pt x="0" y="199"/>
                    <a:pt x="0" y="413"/>
                  </a:cubicBezTo>
                  <a:lnTo>
                    <a:pt x="0" y="1064"/>
                  </a:lnTo>
                  <a:lnTo>
                    <a:pt x="803" y="1064"/>
                  </a:lnTo>
                  <a:lnTo>
                    <a:pt x="803" y="395"/>
                  </a:lnTo>
                  <a:cubicBezTo>
                    <a:pt x="803" y="178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4206328" y="1774185"/>
              <a:ext cx="23577" cy="31231"/>
            </a:xfrm>
            <a:custGeom>
              <a:avLst/>
              <a:gdLst/>
              <a:ahLst/>
              <a:cxnLst/>
              <a:rect l="l" t="t" r="r" b="b"/>
              <a:pathLst>
                <a:path w="804" h="1065" extrusionOk="0">
                  <a:moveTo>
                    <a:pt x="403" y="0"/>
                  </a:moveTo>
                  <a:cubicBezTo>
                    <a:pt x="388" y="0"/>
                    <a:pt x="373" y="1"/>
                    <a:pt x="357" y="3"/>
                  </a:cubicBezTo>
                  <a:cubicBezTo>
                    <a:pt x="152" y="21"/>
                    <a:pt x="1" y="199"/>
                    <a:pt x="1" y="413"/>
                  </a:cubicBezTo>
                  <a:lnTo>
                    <a:pt x="1" y="1064"/>
                  </a:lnTo>
                  <a:lnTo>
                    <a:pt x="803" y="1064"/>
                  </a:lnTo>
                  <a:lnTo>
                    <a:pt x="803" y="395"/>
                  </a:lnTo>
                  <a:cubicBezTo>
                    <a:pt x="803" y="178"/>
                    <a:pt x="624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43"/>
          <p:cNvGrpSpPr/>
          <p:nvPr/>
        </p:nvGrpSpPr>
        <p:grpSpPr>
          <a:xfrm>
            <a:off x="7814126" y="2372889"/>
            <a:ext cx="312747" cy="314170"/>
            <a:chOff x="6292655" y="2718655"/>
            <a:chExt cx="399524" cy="401342"/>
          </a:xfrm>
        </p:grpSpPr>
        <p:sp>
          <p:nvSpPr>
            <p:cNvPr id="631" name="Google Shape;631;p43"/>
            <p:cNvSpPr/>
            <p:nvPr/>
          </p:nvSpPr>
          <p:spPr>
            <a:xfrm>
              <a:off x="6398342" y="3084661"/>
              <a:ext cx="82462" cy="35337"/>
            </a:xfrm>
            <a:custGeom>
              <a:avLst/>
              <a:gdLst/>
              <a:ahLst/>
              <a:cxnLst/>
              <a:rect l="l" t="t" r="r" b="b"/>
              <a:pathLst>
                <a:path w="2812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811" y="1204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6504059" y="3084661"/>
              <a:ext cx="82433" cy="35337"/>
            </a:xfrm>
            <a:custGeom>
              <a:avLst/>
              <a:gdLst/>
              <a:ahLst/>
              <a:cxnLst/>
              <a:rect l="l" t="t" r="r" b="b"/>
              <a:pathLst>
                <a:path w="281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2810" y="120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6610010" y="3084661"/>
              <a:ext cx="82169" cy="35337"/>
            </a:xfrm>
            <a:custGeom>
              <a:avLst/>
              <a:gdLst/>
              <a:ahLst/>
              <a:cxnLst/>
              <a:rect l="l" t="t" r="r" b="b"/>
              <a:pathLst>
                <a:path w="2802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2400" y="1204"/>
                  </a:lnTo>
                  <a:cubicBezTo>
                    <a:pt x="2623" y="1204"/>
                    <a:pt x="2801" y="1026"/>
                    <a:pt x="2801" y="803"/>
                  </a:cubicBezTo>
                  <a:lnTo>
                    <a:pt x="2801" y="402"/>
                  </a:lnTo>
                  <a:cubicBezTo>
                    <a:pt x="2801" y="179"/>
                    <a:pt x="2623" y="0"/>
                    <a:pt x="2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6292655" y="3084661"/>
              <a:ext cx="82198" cy="35337"/>
            </a:xfrm>
            <a:custGeom>
              <a:avLst/>
              <a:gdLst/>
              <a:ahLst/>
              <a:cxnLst/>
              <a:rect l="l" t="t" r="r" b="b"/>
              <a:pathLst>
                <a:path w="2803" h="1205" extrusionOk="0">
                  <a:moveTo>
                    <a:pt x="402" y="0"/>
                  </a:moveTo>
                  <a:cubicBezTo>
                    <a:pt x="179" y="0"/>
                    <a:pt x="1" y="179"/>
                    <a:pt x="1" y="402"/>
                  </a:cubicBezTo>
                  <a:lnTo>
                    <a:pt x="1" y="803"/>
                  </a:lnTo>
                  <a:cubicBezTo>
                    <a:pt x="1" y="1026"/>
                    <a:pt x="179" y="1204"/>
                    <a:pt x="402" y="1204"/>
                  </a:cubicBezTo>
                  <a:lnTo>
                    <a:pt x="2802" y="1204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6377961" y="3026040"/>
              <a:ext cx="82433" cy="35102"/>
            </a:xfrm>
            <a:custGeom>
              <a:avLst/>
              <a:gdLst/>
              <a:ahLst/>
              <a:cxnLst/>
              <a:rect l="l" t="t" r="r" b="b"/>
              <a:pathLst>
                <a:path w="2811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2810" y="1196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6483912" y="3026040"/>
              <a:ext cx="82169" cy="35102"/>
            </a:xfrm>
            <a:custGeom>
              <a:avLst/>
              <a:gdLst/>
              <a:ahLst/>
              <a:cxnLst/>
              <a:rect l="l" t="t" r="r" b="b"/>
              <a:pathLst>
                <a:path w="2802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2801" y="1196"/>
                  </a:lnTo>
                  <a:lnTo>
                    <a:pt x="2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6589600" y="3026040"/>
              <a:ext cx="82169" cy="35102"/>
            </a:xfrm>
            <a:custGeom>
              <a:avLst/>
              <a:gdLst/>
              <a:ahLst/>
              <a:cxnLst/>
              <a:rect l="l" t="t" r="r" b="b"/>
              <a:pathLst>
                <a:path w="2802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2409" y="1196"/>
                  </a:lnTo>
                  <a:cubicBezTo>
                    <a:pt x="2623" y="1196"/>
                    <a:pt x="2801" y="1018"/>
                    <a:pt x="2801" y="804"/>
                  </a:cubicBezTo>
                  <a:lnTo>
                    <a:pt x="2801" y="402"/>
                  </a:lnTo>
                  <a:cubicBezTo>
                    <a:pt x="2801" y="179"/>
                    <a:pt x="2623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6312801" y="3026040"/>
              <a:ext cx="41642" cy="35102"/>
            </a:xfrm>
            <a:custGeom>
              <a:avLst/>
              <a:gdLst/>
              <a:ahLst/>
              <a:cxnLst/>
              <a:rect l="l" t="t" r="r" b="b"/>
              <a:pathLst>
                <a:path w="1420" h="1197" extrusionOk="0">
                  <a:moveTo>
                    <a:pt x="402" y="1"/>
                  </a:moveTo>
                  <a:cubicBezTo>
                    <a:pt x="188" y="1"/>
                    <a:pt x="1" y="179"/>
                    <a:pt x="1" y="402"/>
                  </a:cubicBezTo>
                  <a:lnTo>
                    <a:pt x="1" y="804"/>
                  </a:lnTo>
                  <a:cubicBezTo>
                    <a:pt x="1" y="1018"/>
                    <a:pt x="188" y="1196"/>
                    <a:pt x="402" y="1196"/>
                  </a:cubicBezTo>
                  <a:lnTo>
                    <a:pt x="1419" y="1196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6450951" y="2967185"/>
              <a:ext cx="82169" cy="35337"/>
            </a:xfrm>
            <a:custGeom>
              <a:avLst/>
              <a:gdLst/>
              <a:ahLst/>
              <a:cxnLst/>
              <a:rect l="l" t="t" r="r" b="b"/>
              <a:pathLst>
                <a:path w="2802" h="1205" extrusionOk="0">
                  <a:moveTo>
                    <a:pt x="0" y="1"/>
                  </a:moveTo>
                  <a:lnTo>
                    <a:pt x="0" y="1205"/>
                  </a:lnTo>
                  <a:lnTo>
                    <a:pt x="2801" y="1205"/>
                  </a:lnTo>
                  <a:lnTo>
                    <a:pt x="2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6556638" y="2967185"/>
              <a:ext cx="82433" cy="35337"/>
            </a:xfrm>
            <a:custGeom>
              <a:avLst/>
              <a:gdLst/>
              <a:ahLst/>
              <a:cxnLst/>
              <a:rect l="l" t="t" r="r" b="b"/>
              <a:pathLst>
                <a:path w="2811" h="1205" extrusionOk="0">
                  <a:moveTo>
                    <a:pt x="0" y="1"/>
                  </a:moveTo>
                  <a:lnTo>
                    <a:pt x="0" y="1205"/>
                  </a:lnTo>
                  <a:lnTo>
                    <a:pt x="2409" y="1205"/>
                  </a:lnTo>
                  <a:cubicBezTo>
                    <a:pt x="2632" y="1205"/>
                    <a:pt x="2810" y="1027"/>
                    <a:pt x="2810" y="804"/>
                  </a:cubicBezTo>
                  <a:lnTo>
                    <a:pt x="2810" y="402"/>
                  </a:lnTo>
                  <a:cubicBezTo>
                    <a:pt x="2810" y="179"/>
                    <a:pt x="2632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6345000" y="2967185"/>
              <a:ext cx="82433" cy="35337"/>
            </a:xfrm>
            <a:custGeom>
              <a:avLst/>
              <a:gdLst/>
              <a:ahLst/>
              <a:cxnLst/>
              <a:rect l="l" t="t" r="r" b="b"/>
              <a:pathLst>
                <a:path w="2811" h="1205" extrusionOk="0">
                  <a:moveTo>
                    <a:pt x="401" y="1"/>
                  </a:moveTo>
                  <a:cubicBezTo>
                    <a:pt x="178" y="1"/>
                    <a:pt x="0" y="179"/>
                    <a:pt x="0" y="402"/>
                  </a:cubicBezTo>
                  <a:lnTo>
                    <a:pt x="0" y="804"/>
                  </a:lnTo>
                  <a:cubicBezTo>
                    <a:pt x="0" y="1027"/>
                    <a:pt x="178" y="1205"/>
                    <a:pt x="401" y="1205"/>
                  </a:cubicBezTo>
                  <a:lnTo>
                    <a:pt x="2810" y="1205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6363035" y="2718655"/>
              <a:ext cx="258764" cy="78503"/>
            </a:xfrm>
            <a:custGeom>
              <a:avLst/>
              <a:gdLst/>
              <a:ahLst/>
              <a:cxnLst/>
              <a:rect l="l" t="t" r="r" b="b"/>
              <a:pathLst>
                <a:path w="8824" h="2677" extrusionOk="0">
                  <a:moveTo>
                    <a:pt x="402" y="1"/>
                  </a:moveTo>
                  <a:cubicBezTo>
                    <a:pt x="179" y="1"/>
                    <a:pt x="1" y="179"/>
                    <a:pt x="1" y="402"/>
                  </a:cubicBezTo>
                  <a:lnTo>
                    <a:pt x="1" y="1339"/>
                  </a:lnTo>
                  <a:cubicBezTo>
                    <a:pt x="1" y="2079"/>
                    <a:pt x="598" y="2677"/>
                    <a:pt x="1339" y="2677"/>
                  </a:cubicBezTo>
                  <a:lnTo>
                    <a:pt x="7485" y="2677"/>
                  </a:lnTo>
                  <a:cubicBezTo>
                    <a:pt x="8226" y="2677"/>
                    <a:pt x="8824" y="2079"/>
                    <a:pt x="8824" y="1339"/>
                  </a:cubicBezTo>
                  <a:lnTo>
                    <a:pt x="8824" y="402"/>
                  </a:lnTo>
                  <a:cubicBezTo>
                    <a:pt x="8824" y="179"/>
                    <a:pt x="8645" y="1"/>
                    <a:pt x="8422" y="1"/>
                  </a:cubicBezTo>
                  <a:lnTo>
                    <a:pt x="7459" y="1"/>
                  </a:lnTo>
                  <a:cubicBezTo>
                    <a:pt x="7236" y="1"/>
                    <a:pt x="7057" y="179"/>
                    <a:pt x="7057" y="402"/>
                  </a:cubicBezTo>
                  <a:lnTo>
                    <a:pt x="7057" y="1071"/>
                  </a:lnTo>
                  <a:lnTo>
                    <a:pt x="5291" y="1071"/>
                  </a:lnTo>
                  <a:lnTo>
                    <a:pt x="5291" y="402"/>
                  </a:lnTo>
                  <a:cubicBezTo>
                    <a:pt x="5291" y="179"/>
                    <a:pt x="5112" y="1"/>
                    <a:pt x="4889" y="1"/>
                  </a:cubicBezTo>
                  <a:lnTo>
                    <a:pt x="3935" y="1"/>
                  </a:lnTo>
                  <a:cubicBezTo>
                    <a:pt x="3712" y="1"/>
                    <a:pt x="3533" y="179"/>
                    <a:pt x="3533" y="402"/>
                  </a:cubicBezTo>
                  <a:lnTo>
                    <a:pt x="3533" y="1071"/>
                  </a:lnTo>
                  <a:lnTo>
                    <a:pt x="1767" y="1071"/>
                  </a:lnTo>
                  <a:lnTo>
                    <a:pt x="1767" y="402"/>
                  </a:lnTo>
                  <a:cubicBezTo>
                    <a:pt x="1767" y="179"/>
                    <a:pt x="1589" y="1"/>
                    <a:pt x="1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6394442" y="2820677"/>
              <a:ext cx="195950" cy="56275"/>
            </a:xfrm>
            <a:custGeom>
              <a:avLst/>
              <a:gdLst/>
              <a:ahLst/>
              <a:cxnLst/>
              <a:rect l="l" t="t" r="r" b="b"/>
              <a:pathLst>
                <a:path w="6682" h="1919" extrusionOk="0">
                  <a:moveTo>
                    <a:pt x="0" y="1"/>
                  </a:moveTo>
                  <a:lnTo>
                    <a:pt x="0" y="1919"/>
                  </a:lnTo>
                  <a:lnTo>
                    <a:pt x="1740" y="1919"/>
                  </a:lnTo>
                  <a:cubicBezTo>
                    <a:pt x="1998" y="1294"/>
                    <a:pt x="2623" y="857"/>
                    <a:pt x="3337" y="857"/>
                  </a:cubicBezTo>
                  <a:cubicBezTo>
                    <a:pt x="4059" y="857"/>
                    <a:pt x="4684" y="1294"/>
                    <a:pt x="4942" y="1919"/>
                  </a:cubicBezTo>
                  <a:lnTo>
                    <a:pt x="6682" y="1919"/>
                  </a:lnTo>
                  <a:lnTo>
                    <a:pt x="66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6378724" y="2900470"/>
              <a:ext cx="62814" cy="43196"/>
            </a:xfrm>
            <a:custGeom>
              <a:avLst/>
              <a:gdLst/>
              <a:ahLst/>
              <a:cxnLst/>
              <a:rect l="l" t="t" r="r" b="b"/>
              <a:pathLst>
                <a:path w="2142" h="1473" extrusionOk="0">
                  <a:moveTo>
                    <a:pt x="402" y="1"/>
                  </a:moveTo>
                  <a:cubicBezTo>
                    <a:pt x="179" y="1"/>
                    <a:pt x="1" y="179"/>
                    <a:pt x="1" y="402"/>
                  </a:cubicBezTo>
                  <a:lnTo>
                    <a:pt x="1" y="1473"/>
                  </a:lnTo>
                  <a:lnTo>
                    <a:pt x="2142" y="1473"/>
                  </a:lnTo>
                  <a:lnTo>
                    <a:pt x="21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6543296" y="2900470"/>
              <a:ext cx="62814" cy="43196"/>
            </a:xfrm>
            <a:custGeom>
              <a:avLst/>
              <a:gdLst/>
              <a:ahLst/>
              <a:cxnLst/>
              <a:rect l="l" t="t" r="r" b="b"/>
              <a:pathLst>
                <a:path w="2142" h="1473" extrusionOk="0">
                  <a:moveTo>
                    <a:pt x="0" y="1"/>
                  </a:moveTo>
                  <a:lnTo>
                    <a:pt x="0" y="1473"/>
                  </a:lnTo>
                  <a:lnTo>
                    <a:pt x="2141" y="1473"/>
                  </a:lnTo>
                  <a:lnTo>
                    <a:pt x="2141" y="402"/>
                  </a:lnTo>
                  <a:cubicBezTo>
                    <a:pt x="2141" y="179"/>
                    <a:pt x="1963" y="1"/>
                    <a:pt x="1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6465057" y="2869298"/>
              <a:ext cx="54720" cy="74368"/>
            </a:xfrm>
            <a:custGeom>
              <a:avLst/>
              <a:gdLst/>
              <a:ahLst/>
              <a:cxnLst/>
              <a:rect l="l" t="t" r="r" b="b"/>
              <a:pathLst>
                <a:path w="1866" h="2536" extrusionOk="0">
                  <a:moveTo>
                    <a:pt x="938" y="0"/>
                  </a:moveTo>
                  <a:cubicBezTo>
                    <a:pt x="917" y="0"/>
                    <a:pt x="896" y="1"/>
                    <a:pt x="875" y="2"/>
                  </a:cubicBezTo>
                  <a:cubicBezTo>
                    <a:pt x="375" y="29"/>
                    <a:pt x="1" y="457"/>
                    <a:pt x="1" y="948"/>
                  </a:cubicBezTo>
                  <a:lnTo>
                    <a:pt x="1" y="2536"/>
                  </a:lnTo>
                  <a:lnTo>
                    <a:pt x="1865" y="2536"/>
                  </a:lnTo>
                  <a:lnTo>
                    <a:pt x="1865" y="930"/>
                  </a:lnTo>
                  <a:cubicBezTo>
                    <a:pt x="1865" y="416"/>
                    <a:pt x="1453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43"/>
          <p:cNvGrpSpPr/>
          <p:nvPr/>
        </p:nvGrpSpPr>
        <p:grpSpPr>
          <a:xfrm>
            <a:off x="7812947" y="3151764"/>
            <a:ext cx="315203" cy="314170"/>
            <a:chOff x="6839947" y="2718655"/>
            <a:chExt cx="402662" cy="401342"/>
          </a:xfrm>
        </p:grpSpPr>
        <p:sp>
          <p:nvSpPr>
            <p:cNvPr id="648" name="Google Shape;648;p43"/>
            <p:cNvSpPr/>
            <p:nvPr/>
          </p:nvSpPr>
          <p:spPr>
            <a:xfrm>
              <a:off x="7111761" y="2718655"/>
              <a:ext cx="109646" cy="76157"/>
            </a:xfrm>
            <a:custGeom>
              <a:avLst/>
              <a:gdLst/>
              <a:ahLst/>
              <a:cxnLst/>
              <a:rect l="l" t="t" r="r" b="b"/>
              <a:pathLst>
                <a:path w="3739" h="2597" extrusionOk="0">
                  <a:moveTo>
                    <a:pt x="402" y="1"/>
                  </a:moveTo>
                  <a:cubicBezTo>
                    <a:pt x="179" y="1"/>
                    <a:pt x="1" y="179"/>
                    <a:pt x="1" y="402"/>
                  </a:cubicBezTo>
                  <a:lnTo>
                    <a:pt x="1" y="911"/>
                  </a:lnTo>
                  <a:cubicBezTo>
                    <a:pt x="1" y="1044"/>
                    <a:pt x="63" y="1169"/>
                    <a:pt x="179" y="1250"/>
                  </a:cubicBezTo>
                  <a:lnTo>
                    <a:pt x="804" y="1660"/>
                  </a:lnTo>
                  <a:lnTo>
                    <a:pt x="804" y="2597"/>
                  </a:lnTo>
                  <a:lnTo>
                    <a:pt x="2936" y="2597"/>
                  </a:lnTo>
                  <a:lnTo>
                    <a:pt x="2936" y="1660"/>
                  </a:lnTo>
                  <a:lnTo>
                    <a:pt x="3560" y="1250"/>
                  </a:lnTo>
                  <a:cubicBezTo>
                    <a:pt x="3676" y="1169"/>
                    <a:pt x="3739" y="1044"/>
                    <a:pt x="3739" y="911"/>
                  </a:cubicBezTo>
                  <a:lnTo>
                    <a:pt x="3739" y="402"/>
                  </a:lnTo>
                  <a:cubicBezTo>
                    <a:pt x="3739" y="179"/>
                    <a:pt x="3560" y="1"/>
                    <a:pt x="3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6860885" y="2718655"/>
              <a:ext cx="109646" cy="76157"/>
            </a:xfrm>
            <a:custGeom>
              <a:avLst/>
              <a:gdLst/>
              <a:ahLst/>
              <a:cxnLst/>
              <a:rect l="l" t="t" r="r" b="b"/>
              <a:pathLst>
                <a:path w="3739" h="2597" extrusionOk="0">
                  <a:moveTo>
                    <a:pt x="402" y="1"/>
                  </a:moveTo>
                  <a:cubicBezTo>
                    <a:pt x="179" y="1"/>
                    <a:pt x="0" y="179"/>
                    <a:pt x="0" y="402"/>
                  </a:cubicBezTo>
                  <a:lnTo>
                    <a:pt x="0" y="911"/>
                  </a:lnTo>
                  <a:cubicBezTo>
                    <a:pt x="0" y="1044"/>
                    <a:pt x="72" y="1169"/>
                    <a:pt x="179" y="1250"/>
                  </a:cubicBezTo>
                  <a:lnTo>
                    <a:pt x="803" y="1660"/>
                  </a:lnTo>
                  <a:lnTo>
                    <a:pt x="803" y="2597"/>
                  </a:lnTo>
                  <a:lnTo>
                    <a:pt x="2944" y="2597"/>
                  </a:lnTo>
                  <a:lnTo>
                    <a:pt x="2944" y="1660"/>
                  </a:lnTo>
                  <a:lnTo>
                    <a:pt x="3560" y="1250"/>
                  </a:lnTo>
                  <a:cubicBezTo>
                    <a:pt x="3676" y="1169"/>
                    <a:pt x="3738" y="1044"/>
                    <a:pt x="3738" y="911"/>
                  </a:cubicBezTo>
                  <a:lnTo>
                    <a:pt x="3738" y="402"/>
                  </a:lnTo>
                  <a:cubicBezTo>
                    <a:pt x="3738" y="179"/>
                    <a:pt x="3560" y="1"/>
                    <a:pt x="3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6840475" y="2818331"/>
              <a:ext cx="401342" cy="47125"/>
            </a:xfrm>
            <a:custGeom>
              <a:avLst/>
              <a:gdLst/>
              <a:ahLst/>
              <a:cxnLst/>
              <a:rect l="l" t="t" r="r" b="b"/>
              <a:pathLst>
                <a:path w="13686" h="1607" extrusionOk="0">
                  <a:moveTo>
                    <a:pt x="402" y="1"/>
                  </a:moveTo>
                  <a:cubicBezTo>
                    <a:pt x="179" y="1"/>
                    <a:pt x="1" y="179"/>
                    <a:pt x="1" y="402"/>
                  </a:cubicBezTo>
                  <a:lnTo>
                    <a:pt x="1" y="1205"/>
                  </a:lnTo>
                  <a:cubicBezTo>
                    <a:pt x="1" y="1419"/>
                    <a:pt x="179" y="1606"/>
                    <a:pt x="402" y="1606"/>
                  </a:cubicBezTo>
                  <a:lnTo>
                    <a:pt x="13284" y="1606"/>
                  </a:lnTo>
                  <a:cubicBezTo>
                    <a:pt x="13507" y="1606"/>
                    <a:pt x="13685" y="1419"/>
                    <a:pt x="13685" y="1205"/>
                  </a:cubicBezTo>
                  <a:lnTo>
                    <a:pt x="13685" y="402"/>
                  </a:lnTo>
                  <a:cubicBezTo>
                    <a:pt x="13685" y="179"/>
                    <a:pt x="13507" y="1"/>
                    <a:pt x="13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7021498" y="3038034"/>
              <a:ext cx="39296" cy="81963"/>
            </a:xfrm>
            <a:custGeom>
              <a:avLst/>
              <a:gdLst/>
              <a:ahLst/>
              <a:cxnLst/>
              <a:rect l="l" t="t" r="r" b="b"/>
              <a:pathLst>
                <a:path w="1340" h="2795" extrusionOk="0">
                  <a:moveTo>
                    <a:pt x="663" y="1"/>
                  </a:moveTo>
                  <a:cubicBezTo>
                    <a:pt x="648" y="1"/>
                    <a:pt x="632" y="1"/>
                    <a:pt x="616" y="2"/>
                  </a:cubicBezTo>
                  <a:cubicBezTo>
                    <a:pt x="277" y="29"/>
                    <a:pt x="1" y="341"/>
                    <a:pt x="1" y="689"/>
                  </a:cubicBezTo>
                  <a:lnTo>
                    <a:pt x="1" y="2794"/>
                  </a:lnTo>
                  <a:lnTo>
                    <a:pt x="1339" y="2794"/>
                  </a:lnTo>
                  <a:lnTo>
                    <a:pt x="1339" y="671"/>
                  </a:lnTo>
                  <a:cubicBezTo>
                    <a:pt x="1339" y="303"/>
                    <a:pt x="1035" y="1"/>
                    <a:pt x="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7029357" y="2936511"/>
              <a:ext cx="23577" cy="31495"/>
            </a:xfrm>
            <a:custGeom>
              <a:avLst/>
              <a:gdLst/>
              <a:ahLst/>
              <a:cxnLst/>
              <a:rect l="l" t="t" r="r" b="b"/>
              <a:pathLst>
                <a:path w="804" h="1074" extrusionOk="0">
                  <a:moveTo>
                    <a:pt x="401" y="0"/>
                  </a:moveTo>
                  <a:cubicBezTo>
                    <a:pt x="387" y="0"/>
                    <a:pt x="372" y="1"/>
                    <a:pt x="357" y="3"/>
                  </a:cubicBezTo>
                  <a:cubicBezTo>
                    <a:pt x="152" y="30"/>
                    <a:pt x="1" y="208"/>
                    <a:pt x="1" y="413"/>
                  </a:cubicBezTo>
                  <a:lnTo>
                    <a:pt x="1" y="1073"/>
                  </a:lnTo>
                  <a:lnTo>
                    <a:pt x="803" y="1073"/>
                  </a:lnTo>
                  <a:lnTo>
                    <a:pt x="803" y="404"/>
                  </a:lnTo>
                  <a:cubicBezTo>
                    <a:pt x="803" y="187"/>
                    <a:pt x="623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6962907" y="2888711"/>
              <a:ext cx="156742" cy="231286"/>
            </a:xfrm>
            <a:custGeom>
              <a:avLst/>
              <a:gdLst/>
              <a:ahLst/>
              <a:cxnLst/>
              <a:rect l="l" t="t" r="r" b="b"/>
              <a:pathLst>
                <a:path w="5345" h="7887" extrusionOk="0">
                  <a:moveTo>
                    <a:pt x="2668" y="828"/>
                  </a:moveTo>
                  <a:cubicBezTo>
                    <a:pt x="3327" y="828"/>
                    <a:pt x="3872" y="1368"/>
                    <a:pt x="3872" y="2034"/>
                  </a:cubicBezTo>
                  <a:lnTo>
                    <a:pt x="3872" y="3105"/>
                  </a:lnTo>
                  <a:cubicBezTo>
                    <a:pt x="3872" y="3328"/>
                    <a:pt x="3694" y="3506"/>
                    <a:pt x="3471" y="3506"/>
                  </a:cubicBezTo>
                  <a:lnTo>
                    <a:pt x="1865" y="3506"/>
                  </a:lnTo>
                  <a:cubicBezTo>
                    <a:pt x="1642" y="3506"/>
                    <a:pt x="1464" y="3328"/>
                    <a:pt x="1464" y="3105"/>
                  </a:cubicBezTo>
                  <a:lnTo>
                    <a:pt x="1464" y="2052"/>
                  </a:lnTo>
                  <a:cubicBezTo>
                    <a:pt x="1464" y="1428"/>
                    <a:pt x="1981" y="866"/>
                    <a:pt x="2606" y="830"/>
                  </a:cubicBezTo>
                  <a:cubicBezTo>
                    <a:pt x="2627" y="829"/>
                    <a:pt x="2648" y="828"/>
                    <a:pt x="2668" y="828"/>
                  </a:cubicBezTo>
                  <a:close/>
                  <a:moveTo>
                    <a:pt x="1" y="0"/>
                  </a:moveTo>
                  <a:lnTo>
                    <a:pt x="1" y="7886"/>
                  </a:lnTo>
                  <a:lnTo>
                    <a:pt x="1196" y="7886"/>
                  </a:lnTo>
                  <a:lnTo>
                    <a:pt x="1196" y="5781"/>
                  </a:lnTo>
                  <a:cubicBezTo>
                    <a:pt x="1196" y="4996"/>
                    <a:pt x="1812" y="4336"/>
                    <a:pt x="2597" y="4291"/>
                  </a:cubicBezTo>
                  <a:cubicBezTo>
                    <a:pt x="2618" y="4290"/>
                    <a:pt x="2640" y="4290"/>
                    <a:pt x="2661" y="4290"/>
                  </a:cubicBezTo>
                  <a:cubicBezTo>
                    <a:pt x="3479" y="4290"/>
                    <a:pt x="4140" y="4946"/>
                    <a:pt x="4140" y="5763"/>
                  </a:cubicBezTo>
                  <a:lnTo>
                    <a:pt x="4140" y="7886"/>
                  </a:lnTo>
                  <a:lnTo>
                    <a:pt x="5344" y="7886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7143168" y="2888711"/>
              <a:ext cx="99441" cy="231286"/>
            </a:xfrm>
            <a:custGeom>
              <a:avLst/>
              <a:gdLst/>
              <a:ahLst/>
              <a:cxnLst/>
              <a:rect l="l" t="t" r="r" b="b"/>
              <a:pathLst>
                <a:path w="3391" h="7887" extrusionOk="0">
                  <a:moveTo>
                    <a:pt x="1384" y="819"/>
                  </a:moveTo>
                  <a:cubicBezTo>
                    <a:pt x="1605" y="819"/>
                    <a:pt x="1784" y="997"/>
                    <a:pt x="1784" y="1223"/>
                  </a:cubicBezTo>
                  <a:lnTo>
                    <a:pt x="1784" y="3087"/>
                  </a:lnTo>
                  <a:cubicBezTo>
                    <a:pt x="1784" y="3312"/>
                    <a:pt x="1605" y="3491"/>
                    <a:pt x="1384" y="3491"/>
                  </a:cubicBezTo>
                  <a:cubicBezTo>
                    <a:pt x="1369" y="3491"/>
                    <a:pt x="1354" y="3490"/>
                    <a:pt x="1338" y="3488"/>
                  </a:cubicBezTo>
                  <a:cubicBezTo>
                    <a:pt x="1133" y="3471"/>
                    <a:pt x="981" y="3283"/>
                    <a:pt x="981" y="3078"/>
                  </a:cubicBezTo>
                  <a:lnTo>
                    <a:pt x="981" y="1231"/>
                  </a:lnTo>
                  <a:cubicBezTo>
                    <a:pt x="981" y="1026"/>
                    <a:pt x="1133" y="848"/>
                    <a:pt x="1338" y="821"/>
                  </a:cubicBezTo>
                  <a:cubicBezTo>
                    <a:pt x="1354" y="819"/>
                    <a:pt x="1369" y="819"/>
                    <a:pt x="1384" y="819"/>
                  </a:cubicBezTo>
                  <a:close/>
                  <a:moveTo>
                    <a:pt x="1382" y="4289"/>
                  </a:moveTo>
                  <a:cubicBezTo>
                    <a:pt x="1604" y="4289"/>
                    <a:pt x="1784" y="4475"/>
                    <a:pt x="1784" y="4693"/>
                  </a:cubicBezTo>
                  <a:lnTo>
                    <a:pt x="1784" y="6299"/>
                  </a:lnTo>
                  <a:cubicBezTo>
                    <a:pt x="1784" y="6516"/>
                    <a:pt x="1604" y="6702"/>
                    <a:pt x="1382" y="6702"/>
                  </a:cubicBezTo>
                  <a:cubicBezTo>
                    <a:pt x="1368" y="6702"/>
                    <a:pt x="1353" y="6702"/>
                    <a:pt x="1338" y="6700"/>
                  </a:cubicBezTo>
                  <a:cubicBezTo>
                    <a:pt x="1133" y="6673"/>
                    <a:pt x="981" y="6495"/>
                    <a:pt x="981" y="6290"/>
                  </a:cubicBezTo>
                  <a:lnTo>
                    <a:pt x="981" y="4702"/>
                  </a:lnTo>
                  <a:cubicBezTo>
                    <a:pt x="981" y="4497"/>
                    <a:pt x="1133" y="4318"/>
                    <a:pt x="1338" y="4291"/>
                  </a:cubicBezTo>
                  <a:cubicBezTo>
                    <a:pt x="1353" y="4290"/>
                    <a:pt x="1368" y="4289"/>
                    <a:pt x="1382" y="4289"/>
                  </a:cubicBezTo>
                  <a:close/>
                  <a:moveTo>
                    <a:pt x="0" y="0"/>
                  </a:moveTo>
                  <a:lnTo>
                    <a:pt x="0" y="7886"/>
                  </a:lnTo>
                  <a:lnTo>
                    <a:pt x="2953" y="7886"/>
                  </a:lnTo>
                  <a:cubicBezTo>
                    <a:pt x="3158" y="7886"/>
                    <a:pt x="3337" y="7735"/>
                    <a:pt x="3363" y="7530"/>
                  </a:cubicBezTo>
                  <a:cubicBezTo>
                    <a:pt x="3390" y="7289"/>
                    <a:pt x="3203" y="7084"/>
                    <a:pt x="2962" y="7084"/>
                  </a:cubicBezTo>
                  <a:lnTo>
                    <a:pt x="2801" y="7084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6839947" y="2888711"/>
              <a:ext cx="99441" cy="231286"/>
            </a:xfrm>
            <a:custGeom>
              <a:avLst/>
              <a:gdLst/>
              <a:ahLst/>
              <a:cxnLst/>
              <a:rect l="l" t="t" r="r" b="b"/>
              <a:pathLst>
                <a:path w="3391" h="7887" extrusionOk="0">
                  <a:moveTo>
                    <a:pt x="1971" y="819"/>
                  </a:moveTo>
                  <a:cubicBezTo>
                    <a:pt x="1986" y="819"/>
                    <a:pt x="2001" y="819"/>
                    <a:pt x="2017" y="821"/>
                  </a:cubicBezTo>
                  <a:cubicBezTo>
                    <a:pt x="2222" y="848"/>
                    <a:pt x="2374" y="1026"/>
                    <a:pt x="2374" y="1231"/>
                  </a:cubicBezTo>
                  <a:lnTo>
                    <a:pt x="2374" y="3078"/>
                  </a:lnTo>
                  <a:cubicBezTo>
                    <a:pt x="2374" y="3283"/>
                    <a:pt x="2222" y="3471"/>
                    <a:pt x="2017" y="3488"/>
                  </a:cubicBezTo>
                  <a:cubicBezTo>
                    <a:pt x="2001" y="3490"/>
                    <a:pt x="1986" y="3491"/>
                    <a:pt x="1971" y="3491"/>
                  </a:cubicBezTo>
                  <a:cubicBezTo>
                    <a:pt x="1751" y="3491"/>
                    <a:pt x="1571" y="3312"/>
                    <a:pt x="1571" y="3087"/>
                  </a:cubicBezTo>
                  <a:lnTo>
                    <a:pt x="1571" y="1223"/>
                  </a:lnTo>
                  <a:cubicBezTo>
                    <a:pt x="1571" y="997"/>
                    <a:pt x="1751" y="819"/>
                    <a:pt x="1971" y="819"/>
                  </a:cubicBezTo>
                  <a:close/>
                  <a:moveTo>
                    <a:pt x="1985" y="4290"/>
                  </a:moveTo>
                  <a:cubicBezTo>
                    <a:pt x="1996" y="4290"/>
                    <a:pt x="2006" y="4291"/>
                    <a:pt x="2017" y="4291"/>
                  </a:cubicBezTo>
                  <a:cubicBezTo>
                    <a:pt x="2222" y="4318"/>
                    <a:pt x="2374" y="4497"/>
                    <a:pt x="2374" y="4702"/>
                  </a:cubicBezTo>
                  <a:lnTo>
                    <a:pt x="2374" y="6290"/>
                  </a:lnTo>
                  <a:cubicBezTo>
                    <a:pt x="2374" y="6495"/>
                    <a:pt x="2222" y="6673"/>
                    <a:pt x="2017" y="6700"/>
                  </a:cubicBezTo>
                  <a:cubicBezTo>
                    <a:pt x="2002" y="6702"/>
                    <a:pt x="1987" y="6702"/>
                    <a:pt x="1973" y="6702"/>
                  </a:cubicBezTo>
                  <a:cubicBezTo>
                    <a:pt x="1751" y="6702"/>
                    <a:pt x="1571" y="6516"/>
                    <a:pt x="1571" y="6299"/>
                  </a:cubicBezTo>
                  <a:lnTo>
                    <a:pt x="1571" y="4693"/>
                  </a:lnTo>
                  <a:cubicBezTo>
                    <a:pt x="1571" y="4471"/>
                    <a:pt x="1758" y="4290"/>
                    <a:pt x="1985" y="4290"/>
                  </a:cubicBezTo>
                  <a:close/>
                  <a:moveTo>
                    <a:pt x="581" y="0"/>
                  </a:moveTo>
                  <a:lnTo>
                    <a:pt x="581" y="7084"/>
                  </a:lnTo>
                  <a:lnTo>
                    <a:pt x="429" y="7084"/>
                  </a:lnTo>
                  <a:cubicBezTo>
                    <a:pt x="224" y="7084"/>
                    <a:pt x="45" y="7235"/>
                    <a:pt x="27" y="7440"/>
                  </a:cubicBezTo>
                  <a:cubicBezTo>
                    <a:pt x="1" y="7681"/>
                    <a:pt x="188" y="7886"/>
                    <a:pt x="420" y="7886"/>
                  </a:cubicBezTo>
                  <a:lnTo>
                    <a:pt x="3391" y="7886"/>
                  </a:lnTo>
                  <a:lnTo>
                    <a:pt x="3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43"/>
          <p:cNvGrpSpPr/>
          <p:nvPr/>
        </p:nvGrpSpPr>
        <p:grpSpPr>
          <a:xfrm>
            <a:off x="7813517" y="1559430"/>
            <a:ext cx="313964" cy="314239"/>
            <a:chOff x="6291892" y="3749576"/>
            <a:chExt cx="401078" cy="401430"/>
          </a:xfrm>
        </p:grpSpPr>
        <p:sp>
          <p:nvSpPr>
            <p:cNvPr id="657" name="Google Shape;657;p43"/>
            <p:cNvSpPr/>
            <p:nvPr/>
          </p:nvSpPr>
          <p:spPr>
            <a:xfrm>
              <a:off x="6394706" y="4086608"/>
              <a:ext cx="195950" cy="64398"/>
            </a:xfrm>
            <a:custGeom>
              <a:avLst/>
              <a:gdLst/>
              <a:ahLst/>
              <a:cxnLst/>
              <a:rect l="l" t="t" r="r" b="b"/>
              <a:pathLst>
                <a:path w="6682" h="2196" extrusionOk="0">
                  <a:moveTo>
                    <a:pt x="1249" y="1"/>
                  </a:moveTo>
                  <a:lnTo>
                    <a:pt x="990" y="803"/>
                  </a:lnTo>
                  <a:cubicBezTo>
                    <a:pt x="437" y="803"/>
                    <a:pt x="0" y="1241"/>
                    <a:pt x="0" y="1794"/>
                  </a:cubicBezTo>
                  <a:cubicBezTo>
                    <a:pt x="0" y="2008"/>
                    <a:pt x="178" y="2195"/>
                    <a:pt x="401" y="2195"/>
                  </a:cubicBezTo>
                  <a:lnTo>
                    <a:pt x="6280" y="2195"/>
                  </a:lnTo>
                  <a:cubicBezTo>
                    <a:pt x="6495" y="2195"/>
                    <a:pt x="6682" y="2008"/>
                    <a:pt x="6682" y="1794"/>
                  </a:cubicBezTo>
                  <a:cubicBezTo>
                    <a:pt x="6682" y="1241"/>
                    <a:pt x="6236" y="803"/>
                    <a:pt x="5692" y="803"/>
                  </a:cubicBezTo>
                  <a:lnTo>
                    <a:pt x="5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6291892" y="3820044"/>
              <a:ext cx="401078" cy="243046"/>
            </a:xfrm>
            <a:custGeom>
              <a:avLst/>
              <a:gdLst/>
              <a:ahLst/>
              <a:cxnLst/>
              <a:rect l="l" t="t" r="r" b="b"/>
              <a:pathLst>
                <a:path w="13677" h="8288" extrusionOk="0">
                  <a:moveTo>
                    <a:pt x="1195" y="0"/>
                  </a:moveTo>
                  <a:cubicBezTo>
                    <a:pt x="535" y="0"/>
                    <a:pt x="0" y="544"/>
                    <a:pt x="0" y="1204"/>
                  </a:cubicBezTo>
                  <a:lnTo>
                    <a:pt x="0" y="7083"/>
                  </a:lnTo>
                  <a:cubicBezTo>
                    <a:pt x="0" y="7752"/>
                    <a:pt x="535" y="8288"/>
                    <a:pt x="1195" y="8288"/>
                  </a:cubicBezTo>
                  <a:lnTo>
                    <a:pt x="12481" y="8288"/>
                  </a:lnTo>
                  <a:cubicBezTo>
                    <a:pt x="13141" y="8288"/>
                    <a:pt x="13676" y="7752"/>
                    <a:pt x="13676" y="7083"/>
                  </a:cubicBezTo>
                  <a:lnTo>
                    <a:pt x="13676" y="1204"/>
                  </a:lnTo>
                  <a:cubicBezTo>
                    <a:pt x="13676" y="544"/>
                    <a:pt x="13141" y="0"/>
                    <a:pt x="12481" y="0"/>
                  </a:cubicBezTo>
                  <a:lnTo>
                    <a:pt x="9073" y="0"/>
                  </a:lnTo>
                  <a:cubicBezTo>
                    <a:pt x="9260" y="214"/>
                    <a:pt x="9376" y="500"/>
                    <a:pt x="9376" y="803"/>
                  </a:cubicBezTo>
                  <a:cubicBezTo>
                    <a:pt x="9376" y="1285"/>
                    <a:pt x="9100" y="1695"/>
                    <a:pt x="8698" y="1891"/>
                  </a:cubicBezTo>
                  <a:cubicBezTo>
                    <a:pt x="8823" y="2534"/>
                    <a:pt x="9064" y="3265"/>
                    <a:pt x="9412" y="4104"/>
                  </a:cubicBezTo>
                  <a:lnTo>
                    <a:pt x="9474" y="4264"/>
                  </a:lnTo>
                  <a:cubicBezTo>
                    <a:pt x="9974" y="4568"/>
                    <a:pt x="10313" y="5121"/>
                    <a:pt x="10313" y="5745"/>
                  </a:cubicBezTo>
                  <a:lnTo>
                    <a:pt x="10313" y="6013"/>
                  </a:lnTo>
                  <a:cubicBezTo>
                    <a:pt x="10313" y="6682"/>
                    <a:pt x="9778" y="7217"/>
                    <a:pt x="9108" y="7217"/>
                  </a:cubicBezTo>
                  <a:lnTo>
                    <a:pt x="4568" y="7217"/>
                  </a:lnTo>
                  <a:cubicBezTo>
                    <a:pt x="3899" y="7217"/>
                    <a:pt x="3363" y="6682"/>
                    <a:pt x="3363" y="6013"/>
                  </a:cubicBezTo>
                  <a:lnTo>
                    <a:pt x="3363" y="5745"/>
                  </a:lnTo>
                  <a:cubicBezTo>
                    <a:pt x="3363" y="5121"/>
                    <a:pt x="3702" y="4568"/>
                    <a:pt x="4202" y="4264"/>
                  </a:cubicBezTo>
                  <a:lnTo>
                    <a:pt x="4264" y="4104"/>
                  </a:lnTo>
                  <a:cubicBezTo>
                    <a:pt x="4612" y="3265"/>
                    <a:pt x="4853" y="2534"/>
                    <a:pt x="4978" y="1891"/>
                  </a:cubicBezTo>
                  <a:cubicBezTo>
                    <a:pt x="4577" y="1695"/>
                    <a:pt x="4300" y="1285"/>
                    <a:pt x="4300" y="803"/>
                  </a:cubicBezTo>
                  <a:cubicBezTo>
                    <a:pt x="4300" y="500"/>
                    <a:pt x="4416" y="214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6452769" y="3749576"/>
              <a:ext cx="79295" cy="58709"/>
            </a:xfrm>
            <a:custGeom>
              <a:avLst/>
              <a:gdLst/>
              <a:ahLst/>
              <a:cxnLst/>
              <a:rect l="l" t="t" r="r" b="b"/>
              <a:pathLst>
                <a:path w="2704" h="2002" extrusionOk="0">
                  <a:moveTo>
                    <a:pt x="1354" y="1"/>
                  </a:moveTo>
                  <a:cubicBezTo>
                    <a:pt x="1127" y="1"/>
                    <a:pt x="955" y="179"/>
                    <a:pt x="955" y="405"/>
                  </a:cubicBezTo>
                  <a:lnTo>
                    <a:pt x="955" y="806"/>
                  </a:lnTo>
                  <a:lnTo>
                    <a:pt x="625" y="806"/>
                  </a:lnTo>
                  <a:cubicBezTo>
                    <a:pt x="259" y="806"/>
                    <a:pt x="1" y="1163"/>
                    <a:pt x="116" y="1511"/>
                  </a:cubicBezTo>
                  <a:lnTo>
                    <a:pt x="286" y="2002"/>
                  </a:lnTo>
                  <a:lnTo>
                    <a:pt x="2418" y="2002"/>
                  </a:lnTo>
                  <a:lnTo>
                    <a:pt x="2588" y="1511"/>
                  </a:lnTo>
                  <a:cubicBezTo>
                    <a:pt x="2704" y="1163"/>
                    <a:pt x="2445" y="806"/>
                    <a:pt x="2079" y="806"/>
                  </a:cubicBezTo>
                  <a:lnTo>
                    <a:pt x="1749" y="806"/>
                  </a:lnTo>
                  <a:lnTo>
                    <a:pt x="1749" y="414"/>
                  </a:lnTo>
                  <a:cubicBezTo>
                    <a:pt x="1749" y="209"/>
                    <a:pt x="1606" y="30"/>
                    <a:pt x="1401" y="3"/>
                  </a:cubicBezTo>
                  <a:cubicBezTo>
                    <a:pt x="1385" y="2"/>
                    <a:pt x="1369" y="1"/>
                    <a:pt x="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6441509" y="3831803"/>
              <a:ext cx="102080" cy="105981"/>
            </a:xfrm>
            <a:custGeom>
              <a:avLst/>
              <a:gdLst/>
              <a:ahLst/>
              <a:cxnLst/>
              <a:rect l="l" t="t" r="r" b="b"/>
              <a:pathLst>
                <a:path w="3481" h="3614" extrusionOk="0">
                  <a:moveTo>
                    <a:pt x="402" y="1"/>
                  </a:moveTo>
                  <a:cubicBezTo>
                    <a:pt x="188" y="1"/>
                    <a:pt x="1" y="179"/>
                    <a:pt x="1" y="402"/>
                  </a:cubicBezTo>
                  <a:cubicBezTo>
                    <a:pt x="1" y="625"/>
                    <a:pt x="188" y="803"/>
                    <a:pt x="402" y="803"/>
                  </a:cubicBezTo>
                  <a:lnTo>
                    <a:pt x="786" y="803"/>
                  </a:lnTo>
                  <a:cubicBezTo>
                    <a:pt x="724" y="1740"/>
                    <a:pt x="420" y="2721"/>
                    <a:pt x="72" y="3614"/>
                  </a:cubicBezTo>
                  <a:lnTo>
                    <a:pt x="3409" y="3614"/>
                  </a:lnTo>
                  <a:cubicBezTo>
                    <a:pt x="3061" y="2721"/>
                    <a:pt x="2766" y="1740"/>
                    <a:pt x="2695" y="803"/>
                  </a:cubicBezTo>
                  <a:lnTo>
                    <a:pt x="3079" y="803"/>
                  </a:lnTo>
                  <a:cubicBezTo>
                    <a:pt x="3302" y="803"/>
                    <a:pt x="3480" y="625"/>
                    <a:pt x="3480" y="402"/>
                  </a:cubicBezTo>
                  <a:cubicBezTo>
                    <a:pt x="3480" y="179"/>
                    <a:pt x="3302" y="1"/>
                    <a:pt x="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6414060" y="3961302"/>
              <a:ext cx="156713" cy="46861"/>
            </a:xfrm>
            <a:custGeom>
              <a:avLst/>
              <a:gdLst/>
              <a:ahLst/>
              <a:cxnLst/>
              <a:rect l="l" t="t" r="r" b="b"/>
              <a:pathLst>
                <a:path w="5344" h="1598" extrusionOk="0">
                  <a:moveTo>
                    <a:pt x="937" y="0"/>
                  </a:moveTo>
                  <a:cubicBezTo>
                    <a:pt x="419" y="0"/>
                    <a:pt x="0" y="420"/>
                    <a:pt x="0" y="928"/>
                  </a:cubicBezTo>
                  <a:lnTo>
                    <a:pt x="0" y="1196"/>
                  </a:lnTo>
                  <a:cubicBezTo>
                    <a:pt x="0" y="1419"/>
                    <a:pt x="179" y="1597"/>
                    <a:pt x="402" y="1597"/>
                  </a:cubicBezTo>
                  <a:lnTo>
                    <a:pt x="4942" y="1597"/>
                  </a:lnTo>
                  <a:cubicBezTo>
                    <a:pt x="5165" y="1597"/>
                    <a:pt x="5344" y="1419"/>
                    <a:pt x="5344" y="1196"/>
                  </a:cubicBezTo>
                  <a:lnTo>
                    <a:pt x="5344" y="928"/>
                  </a:lnTo>
                  <a:cubicBezTo>
                    <a:pt x="5344" y="420"/>
                    <a:pt x="4925" y="0"/>
                    <a:pt x="4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C6219CD5-DE9C-3C8A-60CD-A390C0D67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ADA4BF88-C931-E573-8A9F-1CE7EB8D3CE0}"/>
              </a:ext>
            </a:extLst>
          </p:cNvPr>
          <p:cNvSpPr/>
          <p:nvPr/>
        </p:nvSpPr>
        <p:spPr>
          <a:xfrm>
            <a:off x="1467825" y="1089088"/>
            <a:ext cx="1208700" cy="1208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>
            <a:extLst>
              <a:ext uri="{FF2B5EF4-FFF2-40B4-BE49-F238E27FC236}">
                <a16:creationId xmlns:a16="http://schemas.microsoft.com/office/drawing/2014/main" id="{04F285F5-7C08-FDD1-CC10-AF7F538615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9638" y="2571750"/>
            <a:ext cx="34321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implementation</a:t>
            </a:r>
            <a:endParaRPr sz="2800" dirty="0"/>
          </a:p>
        </p:txBody>
      </p:sp>
      <p:sp>
        <p:nvSpPr>
          <p:cNvPr id="225" name="Google Shape;225;p33">
            <a:extLst>
              <a:ext uri="{FF2B5EF4-FFF2-40B4-BE49-F238E27FC236}">
                <a16:creationId xmlns:a16="http://schemas.microsoft.com/office/drawing/2014/main" id="{9611C19B-9BDD-597F-B8E9-1695173FFDF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7825" y="12725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27" name="Google Shape;227;p33">
            <a:extLst>
              <a:ext uri="{FF2B5EF4-FFF2-40B4-BE49-F238E27FC236}">
                <a16:creationId xmlns:a16="http://schemas.microsoft.com/office/drawing/2014/main" id="{8C775E14-167C-7FC1-77E4-63DA50AE26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15" y="1434104"/>
            <a:ext cx="4978627" cy="21076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228" name="Google Shape;228;p33">
            <a:extLst>
              <a:ext uri="{FF2B5EF4-FFF2-40B4-BE49-F238E27FC236}">
                <a16:creationId xmlns:a16="http://schemas.microsoft.com/office/drawing/2014/main" id="{ACD3F806-2E67-5CA9-3927-155BFA27D0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396" y="3419897"/>
            <a:ext cx="3115697" cy="1208700"/>
          </a:xfrm>
          <a:prstGeom prst="rect">
            <a:avLst/>
          </a:prstGeom>
          <a:noFill/>
          <a:ln>
            <a:noFill/>
          </a:ln>
          <a:effectLst>
            <a:reflection stA="50000" endPos="49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40606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150653F8-BC78-4B7F-EA0D-C26EFE8F6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696A2EB2-E04D-42CB-C9FF-B131D0379A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595" y="342806"/>
            <a:ext cx="3858900" cy="725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Implementation</a:t>
            </a:r>
            <a:br>
              <a:rPr lang="en-US" sz="2400" dirty="0"/>
            </a:br>
            <a:endParaRPr sz="2400" dirty="0"/>
          </a:p>
        </p:txBody>
      </p:sp>
      <p:pic>
        <p:nvPicPr>
          <p:cNvPr id="235" name="Google Shape;235;p34">
            <a:extLst>
              <a:ext uri="{FF2B5EF4-FFF2-40B4-BE49-F238E27FC236}">
                <a16:creationId xmlns:a16="http://schemas.microsoft.com/office/drawing/2014/main" id="{BBCEA90C-93B5-243D-A55B-B3B8115294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540" b="13881"/>
          <a:stretch/>
        </p:blipFill>
        <p:spPr>
          <a:xfrm>
            <a:off x="6505575" y="232844"/>
            <a:ext cx="2286000" cy="2203535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E9D9E54-6632-8255-BBC3-AB0EC9583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95" y="705312"/>
            <a:ext cx="506568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ntarell" panose="020B0604020202020204" charset="0"/>
              </a:rPr>
              <a:t>Dataset Composition</a:t>
            </a:r>
            <a:r>
              <a:rPr lang="en-US" dirty="0">
                <a:latin typeface="Cantarell" panose="020B060402020202020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tarell" panose="020B0604020202020204" charset="0"/>
              </a:rPr>
              <a:t>PGN files from Chess.com and Lichess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tarell" panose="020B0604020202020204" charset="0"/>
              </a:rPr>
              <a:t>Range of Elo ratings (800-2500)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tarell" panose="020B0604020202020204" charset="0"/>
              </a:rPr>
              <a:t>Mix of known fair games and confirmed cheating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tarell" panose="020B0604020202020204" charset="0"/>
              </a:rPr>
              <a:t>Various time controls (bullet, blitz, rapid, classical)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tarel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Technology Stack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Python with chess.pgn library for parsing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Stockfish 16 for engine analysis (depth 20)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Pandas for data manipulation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Matplotlib and Seaborn for visualization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Scikit-learn and TensorFlow for ML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Implementation Challenges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Handling large PGN files efficiently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Optimizing engine analysis time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Accounting for different time controls in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40501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615225" y="3965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</a:t>
            </a:r>
            <a:r>
              <a:rPr lang="en" dirty="0"/>
              <a:t>resentation overview</a:t>
            </a:r>
            <a:endParaRPr dirty="0"/>
          </a:p>
        </p:txBody>
      </p:sp>
      <p:graphicFrame>
        <p:nvGraphicFramePr>
          <p:cNvPr id="186" name="Google Shape;186;p30"/>
          <p:cNvGraphicFramePr/>
          <p:nvPr>
            <p:extLst>
              <p:ext uri="{D42A27DB-BD31-4B8C-83A1-F6EECF244321}">
                <p14:modId xmlns:p14="http://schemas.microsoft.com/office/powerpoint/2010/main" val="265822822"/>
              </p:ext>
            </p:extLst>
          </p:nvPr>
        </p:nvGraphicFramePr>
        <p:xfrm>
          <a:off x="1351097" y="1245684"/>
          <a:ext cx="6441806" cy="34131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236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0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1. Introduction to Chess Cheating</a:t>
                      </a:r>
                      <a:endParaRPr sz="1600" dirty="0">
                        <a:solidFill>
                          <a:schemeClr val="dk1"/>
                        </a:solidFill>
                        <a:latin typeface="Cantarell" panose="020B0604020202020204" charset="0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600" dirty="0"/>
                        <a:t>7. Results &amp; Statistical Analysis</a:t>
                      </a:r>
                      <a:endParaRPr sz="1600" dirty="0">
                        <a:solidFill>
                          <a:schemeClr val="dk1"/>
                        </a:solidFill>
                        <a:latin typeface="Cantarell" panose="020B0604020202020204" charset="0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0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2. Problem Statement &amp; Significance</a:t>
                      </a:r>
                      <a:endParaRPr sz="1600" dirty="0">
                        <a:solidFill>
                          <a:schemeClr val="dk1"/>
                        </a:solidFill>
                        <a:latin typeface="Cantarell" panose="020B0604020202020204" charset="0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600" dirty="0"/>
                        <a:t>8. Challenges &amp; Limitations</a:t>
                      </a:r>
                      <a:endParaRPr sz="1600" dirty="0">
                        <a:solidFill>
                          <a:schemeClr val="dk1"/>
                        </a:solidFill>
                        <a:latin typeface="Cantarell" panose="020B0604020202020204" charset="0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3. Research Objectives &amp; Contributions</a:t>
                      </a:r>
                      <a:endParaRPr sz="1600" dirty="0">
                        <a:solidFill>
                          <a:schemeClr val="dk1"/>
                        </a:solidFill>
                        <a:latin typeface="Cantarell" panose="020B0604020202020204" charset="0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600" dirty="0"/>
                        <a:t>9. Conclusions &amp; Key Findings</a:t>
                      </a:r>
                      <a:endParaRPr sz="1600" dirty="0">
                        <a:solidFill>
                          <a:schemeClr val="dk1"/>
                        </a:solidFill>
                        <a:latin typeface="Cantarell" panose="020B0604020202020204" charset="0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6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4. Literature Review &amp; Current Approaches</a:t>
                      </a:r>
                      <a:endParaRPr sz="1600" dirty="0">
                        <a:solidFill>
                          <a:srgbClr val="0E0E0E"/>
                        </a:solidFill>
                        <a:latin typeface="Cantarell" panose="020B0604020202020204" charset="0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600" dirty="0"/>
                        <a:t>10. Future Work &amp; Enhancements</a:t>
                      </a:r>
                      <a:endParaRPr sz="1600" dirty="0">
                        <a:solidFill>
                          <a:schemeClr val="dk1"/>
                        </a:solidFill>
                        <a:latin typeface="Cantarell" panose="020B0604020202020204" charset="0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5. Methodology Framework</a:t>
                      </a:r>
                      <a:endParaRPr sz="1600" dirty="0">
                        <a:solidFill>
                          <a:srgbClr val="0E0E0E"/>
                        </a:solidFill>
                        <a:latin typeface="Cantarell" panose="020B0604020202020204" charset="0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sym typeface="Cantarell"/>
                        </a:rPr>
                        <a:t>11. Discussion</a:t>
                      </a:r>
                      <a:endParaRPr sz="1600" dirty="0">
                        <a:solidFill>
                          <a:schemeClr val="dk1"/>
                        </a:solidFill>
                        <a:latin typeface="Cantarell" panose="020B0604020202020204" charset="0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6. Implementation Details</a:t>
                      </a:r>
                      <a:endParaRPr sz="1600" dirty="0">
                        <a:solidFill>
                          <a:srgbClr val="0E0E0E"/>
                        </a:solidFill>
                        <a:latin typeface="Cantarell" panose="020B0604020202020204" charset="0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sym typeface="Cantarell"/>
                        </a:rPr>
                        <a:t>12. Q&amp;A</a:t>
                      </a:r>
                      <a:endParaRPr sz="1600" dirty="0">
                        <a:solidFill>
                          <a:schemeClr val="dk1"/>
                        </a:solidFill>
                        <a:latin typeface="Cantarell" panose="020B0604020202020204" charset="0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66F7CBB-BFA0-9D15-C651-01812B54A7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385721"/>
              </p:ext>
            </p:extLst>
          </p:nvPr>
        </p:nvGraphicFramePr>
        <p:xfrm>
          <a:off x="1212532" y="1029652"/>
          <a:ext cx="6718935" cy="3084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320FECC-887F-669E-2D68-96674FCB6ADE}"/>
              </a:ext>
            </a:extLst>
          </p:cNvPr>
          <p:cNvSpPr txBox="1"/>
          <p:nvPr/>
        </p:nvSpPr>
        <p:spPr>
          <a:xfrm>
            <a:off x="3024186" y="660320"/>
            <a:ext cx="367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ntarell" panose="020B0604020202020204" charset="0"/>
              </a:rPr>
              <a:t>Centipawn Loss Across Moves</a:t>
            </a:r>
          </a:p>
        </p:txBody>
      </p:sp>
    </p:spTree>
    <p:extLst>
      <p:ext uri="{BB962C8B-B14F-4D97-AF65-F5344CB8AC3E}">
        <p14:creationId xmlns:p14="http://schemas.microsoft.com/office/powerpoint/2010/main" val="121203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6C0B6D84-32A2-841F-5C79-28DB5E43B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D326060A-1C34-AEF0-F48B-8099EE48D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2011" y="380906"/>
            <a:ext cx="6551580" cy="725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Centipawn loss calculation process</a:t>
            </a:r>
            <a:br>
              <a:rPr lang="en-US" sz="2400" dirty="0"/>
            </a:br>
            <a:endParaRPr sz="2400" dirty="0"/>
          </a:p>
        </p:txBody>
      </p:sp>
      <p:pic>
        <p:nvPicPr>
          <p:cNvPr id="235" name="Google Shape;235;p34">
            <a:extLst>
              <a:ext uri="{FF2B5EF4-FFF2-40B4-BE49-F238E27FC236}">
                <a16:creationId xmlns:a16="http://schemas.microsoft.com/office/drawing/2014/main" id="{35A8280A-FCB9-E49B-359A-9C8271E26F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540" b="13881"/>
          <a:stretch/>
        </p:blipFill>
        <p:spPr>
          <a:xfrm>
            <a:off x="7096125" y="380906"/>
            <a:ext cx="1722749" cy="1771744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CED0F1C-95EB-E6B9-E8CA-C088985DA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011" y="586591"/>
            <a:ext cx="709658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0" b="1" dirty="0">
              <a:latin typeface="Cantarell" panose="020B0604020202020204" charset="0"/>
            </a:endParaRPr>
          </a:p>
          <a:p>
            <a:r>
              <a:rPr lang="en-US" sz="1800" b="1" dirty="0">
                <a:latin typeface="Cantarell" panose="020B0604020202020204" charset="0"/>
              </a:rPr>
              <a:t>Implementation Details</a:t>
            </a:r>
            <a:r>
              <a:rPr lang="en-US" sz="1800" dirty="0">
                <a:latin typeface="Cantarell" panose="020B0604020202020204" charset="0"/>
              </a:rPr>
              <a:t>: </a:t>
            </a:r>
          </a:p>
          <a:p>
            <a:endParaRPr lang="en-US" sz="1800" dirty="0">
              <a:latin typeface="Cantarell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ntarell" panose="020B0604020202020204" charset="0"/>
              </a:rPr>
              <a:t>Extraction of move sequences in UCI format</a:t>
            </a:r>
          </a:p>
          <a:p>
            <a:endParaRPr lang="en-US" sz="1800" dirty="0">
              <a:latin typeface="Cantarell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ntarell" panose="020B0604020202020204" charset="0"/>
              </a:rPr>
              <a:t>Engine evaluation at consistent depth (depth 20)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Cantarell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ntarell" panose="020B0604020202020204" charset="0"/>
              </a:rPr>
              <a:t>Calculation formula: CPL = max(0, evaluation_before_move - </a:t>
            </a:r>
            <a:r>
              <a:rPr lang="en-US" sz="1800" dirty="0" err="1">
                <a:latin typeface="Cantarell" panose="020B0604020202020204" charset="0"/>
              </a:rPr>
              <a:t>evaluation_after_opponent_best_response</a:t>
            </a:r>
            <a:r>
              <a:rPr lang="en-US" sz="1800" dirty="0">
                <a:latin typeface="Cantarell" panose="020B060402020202020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Cantarell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ntarell" panose="020B0604020202020204" charset="0"/>
              </a:rPr>
              <a:t>Exclusion of book moves (first 10 moves) to reduce noise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Cantarell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ntarell" panose="020B0604020202020204" charset="0"/>
              </a:rPr>
              <a:t>Special handling for forced moves and time trouble positions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88827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6C484B47-E3ED-0A7F-6694-F5C80543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1CF9410D-FC81-9F3C-7A61-AA679B4F91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451" y="274972"/>
            <a:ext cx="7001339" cy="725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Machine learning model performance</a:t>
            </a:r>
            <a:br>
              <a:rPr lang="en-US" sz="2400" dirty="0"/>
            </a:br>
            <a:endParaRPr sz="2400" dirty="0"/>
          </a:p>
        </p:txBody>
      </p:sp>
      <p:pic>
        <p:nvPicPr>
          <p:cNvPr id="235" name="Google Shape;235;p34">
            <a:extLst>
              <a:ext uri="{FF2B5EF4-FFF2-40B4-BE49-F238E27FC236}">
                <a16:creationId xmlns:a16="http://schemas.microsoft.com/office/drawing/2014/main" id="{FFB7E359-749F-F339-37E8-860335BBDF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540" b="13881"/>
          <a:stretch/>
        </p:blipFill>
        <p:spPr>
          <a:xfrm>
            <a:off x="7096125" y="380906"/>
            <a:ext cx="1722749" cy="177174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E51A4A-2163-D8CD-D4CD-4247983C1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51" y="2152650"/>
            <a:ext cx="6228074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Feature Engineering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Average CPL across game phases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CPL variance and standard deviation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Move matching percentage with top engine choices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Time usage patterns and correlation with move complexity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Game length relative to player rating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tarel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Model Selection Rationale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Neural Network provides best overall performance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Random Forest offers good interpretability with strong results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Decision Tree serves as baseline and provides explainable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CAD1-11CC-E8B9-93ED-E74AD9197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51" y="737361"/>
            <a:ext cx="4751699" cy="14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B07FB47D-1C0D-A043-C4D7-896E4B446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596221C0-CFA7-8DE2-849B-9459E6E1378F}"/>
              </a:ext>
            </a:extLst>
          </p:cNvPr>
          <p:cNvSpPr/>
          <p:nvPr/>
        </p:nvSpPr>
        <p:spPr>
          <a:xfrm>
            <a:off x="1467825" y="1089088"/>
            <a:ext cx="1208700" cy="1208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>
            <a:extLst>
              <a:ext uri="{FF2B5EF4-FFF2-40B4-BE49-F238E27FC236}">
                <a16:creationId xmlns:a16="http://schemas.microsoft.com/office/drawing/2014/main" id="{EF68BF9E-DE43-275C-83D0-FE836C89C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158" y="2578097"/>
            <a:ext cx="34321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Results &amp; analysis</a:t>
            </a:r>
            <a:endParaRPr sz="2800" dirty="0"/>
          </a:p>
        </p:txBody>
      </p:sp>
      <p:sp>
        <p:nvSpPr>
          <p:cNvPr id="225" name="Google Shape;225;p33">
            <a:extLst>
              <a:ext uri="{FF2B5EF4-FFF2-40B4-BE49-F238E27FC236}">
                <a16:creationId xmlns:a16="http://schemas.microsoft.com/office/drawing/2014/main" id="{24A86C54-D3F7-6868-EEC5-9CC80B7DCC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7825" y="12725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27" name="Google Shape;227;p33">
            <a:extLst>
              <a:ext uri="{FF2B5EF4-FFF2-40B4-BE49-F238E27FC236}">
                <a16:creationId xmlns:a16="http://schemas.microsoft.com/office/drawing/2014/main" id="{D74B8845-961E-BC79-C6D8-C3536B0C31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615" y="1434104"/>
            <a:ext cx="4978627" cy="21076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228" name="Google Shape;228;p33">
            <a:extLst>
              <a:ext uri="{FF2B5EF4-FFF2-40B4-BE49-F238E27FC236}">
                <a16:creationId xmlns:a16="http://schemas.microsoft.com/office/drawing/2014/main" id="{B4BE09B8-64E8-E3C9-13DA-B2B66D6F4B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396" y="3419897"/>
            <a:ext cx="3115697" cy="1208700"/>
          </a:xfrm>
          <a:prstGeom prst="rect">
            <a:avLst/>
          </a:prstGeom>
          <a:noFill/>
          <a:ln>
            <a:noFill/>
          </a:ln>
          <a:effectLst>
            <a:reflection stA="50000" endPos="49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099116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xfrm>
            <a:off x="738545" y="2727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r>
              <a:rPr lang="en" dirty="0"/>
              <a:t>esults: identifying suspicious patterns</a:t>
            </a:r>
            <a:endParaRPr dirty="0"/>
          </a:p>
        </p:txBody>
      </p:sp>
      <p:sp>
        <p:nvSpPr>
          <p:cNvPr id="242" name="Google Shape;242;p35"/>
          <p:cNvSpPr txBox="1">
            <a:spLocks noGrp="1"/>
          </p:cNvSpPr>
          <p:nvPr>
            <p:ph type="title" idx="2"/>
          </p:nvPr>
        </p:nvSpPr>
        <p:spPr>
          <a:xfrm>
            <a:off x="1386365" y="2532156"/>
            <a:ext cx="30424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</a:t>
            </a:r>
            <a:r>
              <a:rPr lang="en" dirty="0"/>
              <a:t>rimary indicators</a:t>
            </a:r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title" idx="3"/>
          </p:nvPr>
        </p:nvSpPr>
        <p:spPr>
          <a:xfrm>
            <a:off x="4715237" y="2549671"/>
            <a:ext cx="3358347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</a:t>
            </a:r>
            <a:r>
              <a:rPr lang="en" dirty="0"/>
              <a:t>econdary indicators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4819746" y="2890883"/>
            <a:ext cx="3042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Unusual game length 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Inconsistent time usage (very quick complex moves)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Performance spikes in specific tournaments or time periods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Drastic improvement without corresponding rating increase</a:t>
            </a:r>
            <a:endParaRPr sz="1300"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4"/>
          </p:nvPr>
        </p:nvSpPr>
        <p:spPr>
          <a:xfrm>
            <a:off x="1318943" y="2890883"/>
            <a:ext cx="3005311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Consistently low CPL across complex positions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Unnatural CPL stability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High alignment with top engine choices in critical positions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/>
              <a:t>Incongruence between move strength and player rating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46" name="Google Shape;246;p35"/>
          <p:cNvSpPr/>
          <p:nvPr/>
        </p:nvSpPr>
        <p:spPr>
          <a:xfrm>
            <a:off x="5768795" y="1537730"/>
            <a:ext cx="906600" cy="906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/>
          <p:nvPr/>
        </p:nvSpPr>
        <p:spPr>
          <a:xfrm>
            <a:off x="2486001" y="1537730"/>
            <a:ext cx="906600" cy="906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35"/>
          <p:cNvGrpSpPr/>
          <p:nvPr/>
        </p:nvGrpSpPr>
        <p:grpSpPr>
          <a:xfrm>
            <a:off x="2738776" y="1789978"/>
            <a:ext cx="401049" cy="402104"/>
            <a:chOff x="1901823" y="1687412"/>
            <a:chExt cx="401049" cy="402104"/>
          </a:xfrm>
        </p:grpSpPr>
        <p:sp>
          <p:nvSpPr>
            <p:cNvPr id="249" name="Google Shape;249;p35"/>
            <p:cNvSpPr/>
            <p:nvPr/>
          </p:nvSpPr>
          <p:spPr>
            <a:xfrm>
              <a:off x="2113960" y="1687412"/>
              <a:ext cx="83224" cy="83195"/>
            </a:xfrm>
            <a:custGeom>
              <a:avLst/>
              <a:gdLst/>
              <a:ahLst/>
              <a:cxnLst/>
              <a:rect l="l" t="t" r="r" b="b"/>
              <a:pathLst>
                <a:path w="2838" h="2837" extrusionOk="0">
                  <a:moveTo>
                    <a:pt x="1" y="0"/>
                  </a:moveTo>
                  <a:lnTo>
                    <a:pt x="1" y="2837"/>
                  </a:lnTo>
                  <a:lnTo>
                    <a:pt x="2838" y="2837"/>
                  </a:lnTo>
                  <a:lnTo>
                    <a:pt x="2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1901823" y="1687412"/>
              <a:ext cx="82931" cy="83195"/>
            </a:xfrm>
            <a:custGeom>
              <a:avLst/>
              <a:gdLst/>
              <a:ahLst/>
              <a:cxnLst/>
              <a:rect l="l" t="t" r="r" b="b"/>
              <a:pathLst>
                <a:path w="2828" h="2837" extrusionOk="0">
                  <a:moveTo>
                    <a:pt x="401" y="0"/>
                  </a:moveTo>
                  <a:cubicBezTo>
                    <a:pt x="178" y="0"/>
                    <a:pt x="0" y="187"/>
                    <a:pt x="0" y="402"/>
                  </a:cubicBezTo>
                  <a:lnTo>
                    <a:pt x="0" y="2837"/>
                  </a:lnTo>
                  <a:lnTo>
                    <a:pt x="2828" y="283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2007510" y="1687412"/>
              <a:ext cx="83224" cy="83195"/>
            </a:xfrm>
            <a:custGeom>
              <a:avLst/>
              <a:gdLst/>
              <a:ahLst/>
              <a:cxnLst/>
              <a:rect l="l" t="t" r="r" b="b"/>
              <a:pathLst>
                <a:path w="2838" h="2837" extrusionOk="0">
                  <a:moveTo>
                    <a:pt x="1419" y="1035"/>
                  </a:moveTo>
                  <a:cubicBezTo>
                    <a:pt x="1642" y="1035"/>
                    <a:pt x="1820" y="1213"/>
                    <a:pt x="1820" y="1436"/>
                  </a:cubicBezTo>
                  <a:cubicBezTo>
                    <a:pt x="1820" y="1651"/>
                    <a:pt x="1642" y="1838"/>
                    <a:pt x="1419" y="1838"/>
                  </a:cubicBezTo>
                  <a:cubicBezTo>
                    <a:pt x="1196" y="1838"/>
                    <a:pt x="1017" y="1651"/>
                    <a:pt x="1017" y="1436"/>
                  </a:cubicBezTo>
                  <a:cubicBezTo>
                    <a:pt x="1017" y="1213"/>
                    <a:pt x="1196" y="1035"/>
                    <a:pt x="1419" y="1035"/>
                  </a:cubicBezTo>
                  <a:close/>
                  <a:moveTo>
                    <a:pt x="0" y="0"/>
                  </a:moveTo>
                  <a:lnTo>
                    <a:pt x="0" y="2837"/>
                  </a:lnTo>
                  <a:lnTo>
                    <a:pt x="2837" y="2837"/>
                  </a:lnTo>
                  <a:lnTo>
                    <a:pt x="2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2007510" y="1794126"/>
              <a:ext cx="83224" cy="82960"/>
            </a:xfrm>
            <a:custGeom>
              <a:avLst/>
              <a:gdLst/>
              <a:ahLst/>
              <a:cxnLst/>
              <a:rect l="l" t="t" r="r" b="b"/>
              <a:pathLst>
                <a:path w="2838" h="2829" extrusionOk="0">
                  <a:moveTo>
                    <a:pt x="0" y="1"/>
                  </a:moveTo>
                  <a:lnTo>
                    <a:pt x="0" y="2829"/>
                  </a:lnTo>
                  <a:lnTo>
                    <a:pt x="2837" y="2829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2219940" y="1794126"/>
              <a:ext cx="82931" cy="82960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0" y="1"/>
                  </a:moveTo>
                  <a:lnTo>
                    <a:pt x="0" y="2829"/>
                  </a:lnTo>
                  <a:lnTo>
                    <a:pt x="2828" y="2829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1901823" y="1794126"/>
              <a:ext cx="82931" cy="82960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1401" y="1018"/>
                  </a:moveTo>
                  <a:cubicBezTo>
                    <a:pt x="1624" y="1018"/>
                    <a:pt x="1802" y="1196"/>
                    <a:pt x="1802" y="1419"/>
                  </a:cubicBezTo>
                  <a:cubicBezTo>
                    <a:pt x="1802" y="1633"/>
                    <a:pt x="1624" y="1812"/>
                    <a:pt x="1401" y="1812"/>
                  </a:cubicBezTo>
                  <a:cubicBezTo>
                    <a:pt x="1178" y="1812"/>
                    <a:pt x="999" y="1633"/>
                    <a:pt x="999" y="1419"/>
                  </a:cubicBezTo>
                  <a:cubicBezTo>
                    <a:pt x="999" y="1196"/>
                    <a:pt x="1178" y="1018"/>
                    <a:pt x="1401" y="1018"/>
                  </a:cubicBezTo>
                  <a:close/>
                  <a:moveTo>
                    <a:pt x="0" y="1"/>
                  </a:moveTo>
                  <a:lnTo>
                    <a:pt x="0" y="2829"/>
                  </a:lnTo>
                  <a:lnTo>
                    <a:pt x="2828" y="2829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2113960" y="1794126"/>
              <a:ext cx="83224" cy="82960"/>
            </a:xfrm>
            <a:custGeom>
              <a:avLst/>
              <a:gdLst/>
              <a:ahLst/>
              <a:cxnLst/>
              <a:rect l="l" t="t" r="r" b="b"/>
              <a:pathLst>
                <a:path w="2838" h="2829" extrusionOk="0">
                  <a:moveTo>
                    <a:pt x="1411" y="1018"/>
                  </a:moveTo>
                  <a:cubicBezTo>
                    <a:pt x="1634" y="1018"/>
                    <a:pt x="1812" y="1196"/>
                    <a:pt x="1812" y="1419"/>
                  </a:cubicBezTo>
                  <a:cubicBezTo>
                    <a:pt x="1812" y="1633"/>
                    <a:pt x="1634" y="1812"/>
                    <a:pt x="1411" y="1812"/>
                  </a:cubicBezTo>
                  <a:cubicBezTo>
                    <a:pt x="1187" y="1812"/>
                    <a:pt x="1009" y="1633"/>
                    <a:pt x="1009" y="1419"/>
                  </a:cubicBezTo>
                  <a:cubicBezTo>
                    <a:pt x="1009" y="1196"/>
                    <a:pt x="1187" y="1018"/>
                    <a:pt x="1411" y="1018"/>
                  </a:cubicBezTo>
                  <a:close/>
                  <a:moveTo>
                    <a:pt x="1" y="1"/>
                  </a:moveTo>
                  <a:lnTo>
                    <a:pt x="1" y="2829"/>
                  </a:lnTo>
                  <a:lnTo>
                    <a:pt x="2838" y="2829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1901823" y="1899813"/>
              <a:ext cx="82931" cy="83224"/>
            </a:xfrm>
            <a:custGeom>
              <a:avLst/>
              <a:gdLst/>
              <a:ahLst/>
              <a:cxnLst/>
              <a:rect l="l" t="t" r="r" b="b"/>
              <a:pathLst>
                <a:path w="2828" h="2838" extrusionOk="0">
                  <a:moveTo>
                    <a:pt x="0" y="1"/>
                  </a:moveTo>
                  <a:lnTo>
                    <a:pt x="0" y="2838"/>
                  </a:lnTo>
                  <a:lnTo>
                    <a:pt x="2828" y="2838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2113960" y="1899813"/>
              <a:ext cx="83224" cy="83224"/>
            </a:xfrm>
            <a:custGeom>
              <a:avLst/>
              <a:gdLst/>
              <a:ahLst/>
              <a:cxnLst/>
              <a:rect l="l" t="t" r="r" b="b"/>
              <a:pathLst>
                <a:path w="2838" h="2838" extrusionOk="0">
                  <a:moveTo>
                    <a:pt x="1" y="1"/>
                  </a:moveTo>
                  <a:lnTo>
                    <a:pt x="1" y="2838"/>
                  </a:lnTo>
                  <a:lnTo>
                    <a:pt x="2838" y="2838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2007510" y="1899813"/>
              <a:ext cx="83224" cy="83224"/>
            </a:xfrm>
            <a:custGeom>
              <a:avLst/>
              <a:gdLst/>
              <a:ahLst/>
              <a:cxnLst/>
              <a:rect l="l" t="t" r="r" b="b"/>
              <a:pathLst>
                <a:path w="2838" h="2838" extrusionOk="0">
                  <a:moveTo>
                    <a:pt x="1419" y="1027"/>
                  </a:moveTo>
                  <a:cubicBezTo>
                    <a:pt x="1642" y="1027"/>
                    <a:pt x="1820" y="1214"/>
                    <a:pt x="1820" y="1428"/>
                  </a:cubicBezTo>
                  <a:cubicBezTo>
                    <a:pt x="1820" y="1651"/>
                    <a:pt x="1642" y="1830"/>
                    <a:pt x="1419" y="1830"/>
                  </a:cubicBezTo>
                  <a:cubicBezTo>
                    <a:pt x="1196" y="1830"/>
                    <a:pt x="1017" y="1651"/>
                    <a:pt x="1017" y="1428"/>
                  </a:cubicBezTo>
                  <a:cubicBezTo>
                    <a:pt x="1017" y="1214"/>
                    <a:pt x="1196" y="1027"/>
                    <a:pt x="1419" y="1027"/>
                  </a:cubicBezTo>
                  <a:close/>
                  <a:moveTo>
                    <a:pt x="0" y="1"/>
                  </a:moveTo>
                  <a:lnTo>
                    <a:pt x="0" y="2838"/>
                  </a:lnTo>
                  <a:lnTo>
                    <a:pt x="2837" y="2838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2219940" y="1899813"/>
              <a:ext cx="82931" cy="83224"/>
            </a:xfrm>
            <a:custGeom>
              <a:avLst/>
              <a:gdLst/>
              <a:ahLst/>
              <a:cxnLst/>
              <a:rect l="l" t="t" r="r" b="b"/>
              <a:pathLst>
                <a:path w="2828" h="2838" extrusionOk="0">
                  <a:moveTo>
                    <a:pt x="1418" y="1027"/>
                  </a:moveTo>
                  <a:cubicBezTo>
                    <a:pt x="1641" y="1027"/>
                    <a:pt x="1820" y="1214"/>
                    <a:pt x="1820" y="1428"/>
                  </a:cubicBezTo>
                  <a:cubicBezTo>
                    <a:pt x="1820" y="1651"/>
                    <a:pt x="1641" y="1830"/>
                    <a:pt x="1418" y="1830"/>
                  </a:cubicBezTo>
                  <a:cubicBezTo>
                    <a:pt x="1195" y="1830"/>
                    <a:pt x="1017" y="1651"/>
                    <a:pt x="1017" y="1428"/>
                  </a:cubicBezTo>
                  <a:cubicBezTo>
                    <a:pt x="1017" y="1214"/>
                    <a:pt x="1195" y="1027"/>
                    <a:pt x="1418" y="1027"/>
                  </a:cubicBezTo>
                  <a:close/>
                  <a:moveTo>
                    <a:pt x="0" y="1"/>
                  </a:moveTo>
                  <a:lnTo>
                    <a:pt x="0" y="2838"/>
                  </a:lnTo>
                  <a:lnTo>
                    <a:pt x="2828" y="2838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2219940" y="2006556"/>
              <a:ext cx="82931" cy="82960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0" y="1"/>
                  </a:moveTo>
                  <a:lnTo>
                    <a:pt x="0" y="2829"/>
                  </a:lnTo>
                  <a:lnTo>
                    <a:pt x="2427" y="2829"/>
                  </a:lnTo>
                  <a:cubicBezTo>
                    <a:pt x="2650" y="2829"/>
                    <a:pt x="2828" y="2650"/>
                    <a:pt x="2828" y="2427"/>
                  </a:cubicBezTo>
                  <a:lnTo>
                    <a:pt x="2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2007510" y="2006556"/>
              <a:ext cx="83224" cy="82960"/>
            </a:xfrm>
            <a:custGeom>
              <a:avLst/>
              <a:gdLst/>
              <a:ahLst/>
              <a:cxnLst/>
              <a:rect l="l" t="t" r="r" b="b"/>
              <a:pathLst>
                <a:path w="2838" h="2829" extrusionOk="0">
                  <a:moveTo>
                    <a:pt x="0" y="1"/>
                  </a:moveTo>
                  <a:lnTo>
                    <a:pt x="0" y="2829"/>
                  </a:lnTo>
                  <a:lnTo>
                    <a:pt x="2837" y="2829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1901823" y="2006556"/>
              <a:ext cx="82931" cy="82960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1401" y="1009"/>
                  </a:moveTo>
                  <a:cubicBezTo>
                    <a:pt x="1624" y="1009"/>
                    <a:pt x="1802" y="1196"/>
                    <a:pt x="1802" y="1410"/>
                  </a:cubicBezTo>
                  <a:cubicBezTo>
                    <a:pt x="1802" y="1633"/>
                    <a:pt x="1624" y="1812"/>
                    <a:pt x="1401" y="1812"/>
                  </a:cubicBezTo>
                  <a:cubicBezTo>
                    <a:pt x="1178" y="1812"/>
                    <a:pt x="999" y="1633"/>
                    <a:pt x="999" y="1410"/>
                  </a:cubicBezTo>
                  <a:cubicBezTo>
                    <a:pt x="999" y="1196"/>
                    <a:pt x="1178" y="1009"/>
                    <a:pt x="1401" y="1009"/>
                  </a:cubicBezTo>
                  <a:close/>
                  <a:moveTo>
                    <a:pt x="0" y="1"/>
                  </a:moveTo>
                  <a:lnTo>
                    <a:pt x="0" y="2427"/>
                  </a:lnTo>
                  <a:cubicBezTo>
                    <a:pt x="0" y="2650"/>
                    <a:pt x="178" y="2829"/>
                    <a:pt x="401" y="2829"/>
                  </a:cubicBezTo>
                  <a:lnTo>
                    <a:pt x="2828" y="2829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2113960" y="2006556"/>
              <a:ext cx="83224" cy="82960"/>
            </a:xfrm>
            <a:custGeom>
              <a:avLst/>
              <a:gdLst/>
              <a:ahLst/>
              <a:cxnLst/>
              <a:rect l="l" t="t" r="r" b="b"/>
              <a:pathLst>
                <a:path w="2838" h="2829" extrusionOk="0">
                  <a:moveTo>
                    <a:pt x="1411" y="1009"/>
                  </a:moveTo>
                  <a:cubicBezTo>
                    <a:pt x="1634" y="1009"/>
                    <a:pt x="1812" y="1196"/>
                    <a:pt x="1812" y="1410"/>
                  </a:cubicBezTo>
                  <a:cubicBezTo>
                    <a:pt x="1812" y="1633"/>
                    <a:pt x="1634" y="1812"/>
                    <a:pt x="1411" y="1812"/>
                  </a:cubicBezTo>
                  <a:cubicBezTo>
                    <a:pt x="1187" y="1812"/>
                    <a:pt x="1009" y="1633"/>
                    <a:pt x="1009" y="1410"/>
                  </a:cubicBezTo>
                  <a:cubicBezTo>
                    <a:pt x="1009" y="1196"/>
                    <a:pt x="1187" y="1009"/>
                    <a:pt x="1411" y="1009"/>
                  </a:cubicBezTo>
                  <a:close/>
                  <a:moveTo>
                    <a:pt x="1" y="1"/>
                  </a:moveTo>
                  <a:lnTo>
                    <a:pt x="1" y="2829"/>
                  </a:lnTo>
                  <a:lnTo>
                    <a:pt x="2838" y="2829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2219940" y="1687412"/>
              <a:ext cx="82931" cy="83195"/>
            </a:xfrm>
            <a:custGeom>
              <a:avLst/>
              <a:gdLst/>
              <a:ahLst/>
              <a:cxnLst/>
              <a:rect l="l" t="t" r="r" b="b"/>
              <a:pathLst>
                <a:path w="2828" h="2837" extrusionOk="0">
                  <a:moveTo>
                    <a:pt x="1418" y="1035"/>
                  </a:moveTo>
                  <a:cubicBezTo>
                    <a:pt x="1641" y="1035"/>
                    <a:pt x="1820" y="1213"/>
                    <a:pt x="1820" y="1436"/>
                  </a:cubicBezTo>
                  <a:cubicBezTo>
                    <a:pt x="1820" y="1651"/>
                    <a:pt x="1641" y="1838"/>
                    <a:pt x="1418" y="1838"/>
                  </a:cubicBezTo>
                  <a:cubicBezTo>
                    <a:pt x="1195" y="1838"/>
                    <a:pt x="1017" y="1651"/>
                    <a:pt x="1017" y="1436"/>
                  </a:cubicBezTo>
                  <a:cubicBezTo>
                    <a:pt x="1017" y="1213"/>
                    <a:pt x="1195" y="1035"/>
                    <a:pt x="1418" y="1035"/>
                  </a:cubicBezTo>
                  <a:close/>
                  <a:moveTo>
                    <a:pt x="0" y="0"/>
                  </a:moveTo>
                  <a:lnTo>
                    <a:pt x="0" y="2837"/>
                  </a:lnTo>
                  <a:lnTo>
                    <a:pt x="2828" y="2837"/>
                  </a:lnTo>
                  <a:lnTo>
                    <a:pt x="2828" y="402"/>
                  </a:lnTo>
                  <a:cubicBezTo>
                    <a:pt x="2828" y="187"/>
                    <a:pt x="2650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35"/>
          <p:cNvGrpSpPr/>
          <p:nvPr/>
        </p:nvGrpSpPr>
        <p:grpSpPr>
          <a:xfrm>
            <a:off x="6021556" y="1778981"/>
            <a:ext cx="401078" cy="401342"/>
            <a:chOff x="3548627" y="1687911"/>
            <a:chExt cx="401078" cy="401342"/>
          </a:xfrm>
        </p:grpSpPr>
        <p:sp>
          <p:nvSpPr>
            <p:cNvPr id="266" name="Google Shape;266;p35"/>
            <p:cNvSpPr/>
            <p:nvPr/>
          </p:nvSpPr>
          <p:spPr>
            <a:xfrm>
              <a:off x="3766570" y="1936440"/>
              <a:ext cx="95512" cy="90028"/>
            </a:xfrm>
            <a:custGeom>
              <a:avLst/>
              <a:gdLst/>
              <a:ahLst/>
              <a:cxnLst/>
              <a:rect l="l" t="t" r="r" b="b"/>
              <a:pathLst>
                <a:path w="3257" h="3070" extrusionOk="0">
                  <a:moveTo>
                    <a:pt x="437" y="1"/>
                  </a:moveTo>
                  <a:cubicBezTo>
                    <a:pt x="232" y="1"/>
                    <a:pt x="45" y="144"/>
                    <a:pt x="27" y="349"/>
                  </a:cubicBezTo>
                  <a:cubicBezTo>
                    <a:pt x="0" y="590"/>
                    <a:pt x="188" y="795"/>
                    <a:pt x="420" y="795"/>
                  </a:cubicBezTo>
                  <a:lnTo>
                    <a:pt x="803" y="795"/>
                  </a:lnTo>
                  <a:cubicBezTo>
                    <a:pt x="732" y="1589"/>
                    <a:pt x="491" y="2356"/>
                    <a:pt x="98" y="3070"/>
                  </a:cubicBezTo>
                  <a:lnTo>
                    <a:pt x="3158" y="3070"/>
                  </a:lnTo>
                  <a:cubicBezTo>
                    <a:pt x="2757" y="2356"/>
                    <a:pt x="2525" y="1589"/>
                    <a:pt x="2454" y="795"/>
                  </a:cubicBezTo>
                  <a:lnTo>
                    <a:pt x="2819" y="795"/>
                  </a:lnTo>
                  <a:cubicBezTo>
                    <a:pt x="3024" y="795"/>
                    <a:pt x="3203" y="652"/>
                    <a:pt x="3230" y="447"/>
                  </a:cubicBezTo>
                  <a:cubicBezTo>
                    <a:pt x="3256" y="197"/>
                    <a:pt x="3069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778857" y="1861808"/>
              <a:ext cx="71201" cy="51143"/>
            </a:xfrm>
            <a:custGeom>
              <a:avLst/>
              <a:gdLst/>
              <a:ahLst/>
              <a:cxnLst/>
              <a:rect l="l" t="t" r="r" b="b"/>
              <a:pathLst>
                <a:path w="2428" h="1744" extrusionOk="0">
                  <a:moveTo>
                    <a:pt x="1213" y="1"/>
                  </a:moveTo>
                  <a:cubicBezTo>
                    <a:pt x="992" y="1"/>
                    <a:pt x="812" y="179"/>
                    <a:pt x="812" y="405"/>
                  </a:cubicBezTo>
                  <a:lnTo>
                    <a:pt x="812" y="539"/>
                  </a:lnTo>
                  <a:lnTo>
                    <a:pt x="616" y="539"/>
                  </a:lnTo>
                  <a:cubicBezTo>
                    <a:pt x="250" y="539"/>
                    <a:pt x="1" y="896"/>
                    <a:pt x="108" y="1243"/>
                  </a:cubicBezTo>
                  <a:lnTo>
                    <a:pt x="277" y="1743"/>
                  </a:lnTo>
                  <a:lnTo>
                    <a:pt x="2150" y="1743"/>
                  </a:lnTo>
                  <a:lnTo>
                    <a:pt x="2311" y="1243"/>
                  </a:lnTo>
                  <a:cubicBezTo>
                    <a:pt x="2427" y="896"/>
                    <a:pt x="2168" y="539"/>
                    <a:pt x="1811" y="539"/>
                  </a:cubicBezTo>
                  <a:lnTo>
                    <a:pt x="1615" y="539"/>
                  </a:lnTo>
                  <a:lnTo>
                    <a:pt x="1615" y="414"/>
                  </a:lnTo>
                  <a:cubicBezTo>
                    <a:pt x="1615" y="209"/>
                    <a:pt x="1464" y="30"/>
                    <a:pt x="1258" y="3"/>
                  </a:cubicBezTo>
                  <a:cubicBezTo>
                    <a:pt x="1243" y="2"/>
                    <a:pt x="1228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745632" y="2049987"/>
              <a:ext cx="137124" cy="39266"/>
            </a:xfrm>
            <a:custGeom>
              <a:avLst/>
              <a:gdLst/>
              <a:ahLst/>
              <a:cxnLst/>
              <a:rect l="l" t="t" r="r" b="b"/>
              <a:pathLst>
                <a:path w="4676" h="1339" extrusionOk="0">
                  <a:moveTo>
                    <a:pt x="937" y="1"/>
                  </a:moveTo>
                  <a:cubicBezTo>
                    <a:pt x="420" y="1"/>
                    <a:pt x="1" y="420"/>
                    <a:pt x="1" y="937"/>
                  </a:cubicBezTo>
                  <a:cubicBezTo>
                    <a:pt x="1" y="1160"/>
                    <a:pt x="179" y="1339"/>
                    <a:pt x="402" y="1339"/>
                  </a:cubicBezTo>
                  <a:lnTo>
                    <a:pt x="4274" y="1339"/>
                  </a:lnTo>
                  <a:cubicBezTo>
                    <a:pt x="4497" y="1339"/>
                    <a:pt x="4675" y="1160"/>
                    <a:pt x="4675" y="937"/>
                  </a:cubicBezTo>
                  <a:cubicBezTo>
                    <a:pt x="4675" y="420"/>
                    <a:pt x="4256" y="1"/>
                    <a:pt x="3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548627" y="1687911"/>
              <a:ext cx="401078" cy="235216"/>
            </a:xfrm>
            <a:custGeom>
              <a:avLst/>
              <a:gdLst/>
              <a:ahLst/>
              <a:cxnLst/>
              <a:rect l="l" t="t" r="r" b="b"/>
              <a:pathLst>
                <a:path w="13677" h="8021" extrusionOk="0">
                  <a:moveTo>
                    <a:pt x="402" y="1"/>
                  </a:moveTo>
                  <a:cubicBezTo>
                    <a:pt x="188" y="1"/>
                    <a:pt x="1" y="179"/>
                    <a:pt x="1" y="402"/>
                  </a:cubicBezTo>
                  <a:lnTo>
                    <a:pt x="1" y="3605"/>
                  </a:lnTo>
                  <a:cubicBezTo>
                    <a:pt x="1" y="3828"/>
                    <a:pt x="188" y="4006"/>
                    <a:pt x="402" y="4006"/>
                  </a:cubicBezTo>
                  <a:lnTo>
                    <a:pt x="4256" y="4006"/>
                  </a:lnTo>
                  <a:cubicBezTo>
                    <a:pt x="4435" y="4006"/>
                    <a:pt x="4604" y="4069"/>
                    <a:pt x="4720" y="4194"/>
                  </a:cubicBezTo>
                  <a:cubicBezTo>
                    <a:pt x="4863" y="4345"/>
                    <a:pt x="4925" y="4551"/>
                    <a:pt x="4899" y="4747"/>
                  </a:cubicBezTo>
                  <a:lnTo>
                    <a:pt x="4479" y="7263"/>
                  </a:lnTo>
                  <a:cubicBezTo>
                    <a:pt x="4444" y="7450"/>
                    <a:pt x="4497" y="7637"/>
                    <a:pt x="4622" y="7789"/>
                  </a:cubicBezTo>
                  <a:cubicBezTo>
                    <a:pt x="4747" y="7932"/>
                    <a:pt x="4925" y="8012"/>
                    <a:pt x="5113" y="8021"/>
                  </a:cubicBezTo>
                  <a:lnTo>
                    <a:pt x="5122" y="8021"/>
                  </a:lnTo>
                  <a:cubicBezTo>
                    <a:pt x="5755" y="8021"/>
                    <a:pt x="6317" y="7611"/>
                    <a:pt x="6513" y="7013"/>
                  </a:cubicBezTo>
                  <a:lnTo>
                    <a:pt x="7200" y="4934"/>
                  </a:lnTo>
                  <a:cubicBezTo>
                    <a:pt x="7272" y="4720"/>
                    <a:pt x="7379" y="4533"/>
                    <a:pt x="7504" y="4354"/>
                  </a:cubicBezTo>
                  <a:cubicBezTo>
                    <a:pt x="7693" y="4106"/>
                    <a:pt x="7974" y="3968"/>
                    <a:pt x="8265" y="3968"/>
                  </a:cubicBezTo>
                  <a:cubicBezTo>
                    <a:pt x="8371" y="3968"/>
                    <a:pt x="8478" y="3986"/>
                    <a:pt x="8583" y="4024"/>
                  </a:cubicBezTo>
                  <a:cubicBezTo>
                    <a:pt x="9466" y="4337"/>
                    <a:pt x="10216" y="4899"/>
                    <a:pt x="10769" y="5648"/>
                  </a:cubicBezTo>
                  <a:lnTo>
                    <a:pt x="11661" y="6879"/>
                  </a:lnTo>
                  <a:cubicBezTo>
                    <a:pt x="11937" y="7254"/>
                    <a:pt x="12383" y="7486"/>
                    <a:pt x="12865" y="7486"/>
                  </a:cubicBezTo>
                  <a:cubicBezTo>
                    <a:pt x="13115" y="7486"/>
                    <a:pt x="13347" y="7361"/>
                    <a:pt x="13490" y="7165"/>
                  </a:cubicBezTo>
                  <a:cubicBezTo>
                    <a:pt x="13632" y="6959"/>
                    <a:pt x="13677" y="6701"/>
                    <a:pt x="13597" y="6469"/>
                  </a:cubicBezTo>
                  <a:lnTo>
                    <a:pt x="12392" y="2865"/>
                  </a:lnTo>
                  <a:cubicBezTo>
                    <a:pt x="12214" y="2312"/>
                    <a:pt x="11839" y="1839"/>
                    <a:pt x="11349" y="1526"/>
                  </a:cubicBezTo>
                  <a:lnTo>
                    <a:pt x="9573" y="393"/>
                  </a:lnTo>
                  <a:cubicBezTo>
                    <a:pt x="9163" y="135"/>
                    <a:pt x="8699" y="1"/>
                    <a:pt x="8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xfrm>
            <a:off x="818673" y="7532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</a:t>
            </a:r>
            <a:r>
              <a:rPr lang="en" dirty="0"/>
              <a:t>lassification thresholds</a:t>
            </a:r>
            <a:endParaRPr dirty="0"/>
          </a:p>
        </p:txBody>
      </p:sp>
      <p:sp>
        <p:nvSpPr>
          <p:cNvPr id="275" name="Google Shape;275;p36"/>
          <p:cNvSpPr txBox="1">
            <a:spLocks noGrp="1"/>
          </p:cNvSpPr>
          <p:nvPr>
            <p:ph type="title" idx="2"/>
          </p:nvPr>
        </p:nvSpPr>
        <p:spPr>
          <a:xfrm>
            <a:off x="818673" y="2946302"/>
            <a:ext cx="2285876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LOW </a:t>
            </a:r>
            <a:r>
              <a:rPr lang="en" dirty="0"/>
              <a:t>confidence</a:t>
            </a:r>
            <a:endParaRPr dirty="0"/>
          </a:p>
        </p:txBody>
      </p:sp>
      <p:sp>
        <p:nvSpPr>
          <p:cNvPr id="276" name="Google Shape;276;p36"/>
          <p:cNvSpPr txBox="1">
            <a:spLocks noGrp="1"/>
          </p:cNvSpPr>
          <p:nvPr>
            <p:ph type="subTitle" idx="1"/>
          </p:nvPr>
        </p:nvSpPr>
        <p:spPr>
          <a:xfrm>
            <a:off x="771649" y="3252450"/>
            <a:ext cx="235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Only secondary indicators present</a:t>
            </a:r>
            <a:endParaRPr dirty="0"/>
          </a:p>
        </p:txBody>
      </p:sp>
      <p:sp>
        <p:nvSpPr>
          <p:cNvPr id="277" name="Google Shape;277;p36"/>
          <p:cNvSpPr txBox="1">
            <a:spLocks noGrp="1"/>
          </p:cNvSpPr>
          <p:nvPr>
            <p:ph type="title" idx="3"/>
          </p:nvPr>
        </p:nvSpPr>
        <p:spPr>
          <a:xfrm>
            <a:off x="3382539" y="2846250"/>
            <a:ext cx="2552575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</a:t>
            </a:r>
            <a:r>
              <a:rPr lang="en" dirty="0"/>
              <a:t>edium confidence</a:t>
            </a:r>
            <a:endParaRPr dirty="0"/>
          </a:p>
        </p:txBody>
      </p:sp>
      <p:sp>
        <p:nvSpPr>
          <p:cNvPr id="278" name="Google Shape;278;p36"/>
          <p:cNvSpPr txBox="1">
            <a:spLocks noGrp="1"/>
          </p:cNvSpPr>
          <p:nvPr>
            <p:ph type="subTitle" idx="4"/>
          </p:nvPr>
        </p:nvSpPr>
        <p:spPr>
          <a:xfrm>
            <a:off x="3371138" y="3223875"/>
            <a:ext cx="235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primary + multiple secondary indicators</a:t>
            </a:r>
            <a:endParaRPr dirty="0"/>
          </a:p>
        </p:txBody>
      </p:sp>
      <p:sp>
        <p:nvSpPr>
          <p:cNvPr id="279" name="Google Shape;279;p36"/>
          <p:cNvSpPr txBox="1">
            <a:spLocks noGrp="1"/>
          </p:cNvSpPr>
          <p:nvPr>
            <p:ph type="title" idx="5"/>
          </p:nvPr>
        </p:nvSpPr>
        <p:spPr>
          <a:xfrm>
            <a:off x="6017600" y="2817675"/>
            <a:ext cx="2354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confidence</a:t>
            </a:r>
            <a:endParaRPr dirty="0"/>
          </a:p>
        </p:txBody>
      </p:sp>
      <p:sp>
        <p:nvSpPr>
          <p:cNvPr id="280" name="Google Shape;280;p36"/>
          <p:cNvSpPr txBox="1">
            <a:spLocks noGrp="1"/>
          </p:cNvSpPr>
          <p:nvPr>
            <p:ph type="subTitle" idx="6"/>
          </p:nvPr>
        </p:nvSpPr>
        <p:spPr>
          <a:xfrm>
            <a:off x="5970627" y="3252450"/>
            <a:ext cx="2354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Multiple primary indicators present</a:t>
            </a:r>
            <a:endParaRPr dirty="0"/>
          </a:p>
        </p:txBody>
      </p:sp>
      <p:sp>
        <p:nvSpPr>
          <p:cNvPr id="281" name="Google Shape;281;p36"/>
          <p:cNvSpPr/>
          <p:nvPr/>
        </p:nvSpPr>
        <p:spPr>
          <a:xfrm>
            <a:off x="1541450" y="1680150"/>
            <a:ext cx="815400" cy="81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6"/>
          <p:cNvSpPr/>
          <p:nvPr/>
        </p:nvSpPr>
        <p:spPr>
          <a:xfrm>
            <a:off x="4164375" y="1680150"/>
            <a:ext cx="815400" cy="81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6"/>
          <p:cNvSpPr/>
          <p:nvPr/>
        </p:nvSpPr>
        <p:spPr>
          <a:xfrm>
            <a:off x="6787300" y="1680150"/>
            <a:ext cx="815400" cy="81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36"/>
          <p:cNvGrpSpPr/>
          <p:nvPr/>
        </p:nvGrpSpPr>
        <p:grpSpPr>
          <a:xfrm>
            <a:off x="7057715" y="1887186"/>
            <a:ext cx="274453" cy="401342"/>
            <a:chOff x="3062565" y="1687911"/>
            <a:chExt cx="274453" cy="401342"/>
          </a:xfrm>
        </p:grpSpPr>
        <p:sp>
          <p:nvSpPr>
            <p:cNvPr id="285" name="Google Shape;285;p36"/>
            <p:cNvSpPr/>
            <p:nvPr/>
          </p:nvSpPr>
          <p:spPr>
            <a:xfrm>
              <a:off x="3062565" y="1687911"/>
              <a:ext cx="274453" cy="47125"/>
            </a:xfrm>
            <a:custGeom>
              <a:avLst/>
              <a:gdLst/>
              <a:ahLst/>
              <a:cxnLst/>
              <a:rect l="l" t="t" r="r" b="b"/>
              <a:pathLst>
                <a:path w="9359" h="1607" extrusionOk="0">
                  <a:moveTo>
                    <a:pt x="402" y="1"/>
                  </a:moveTo>
                  <a:cubicBezTo>
                    <a:pt x="188" y="1"/>
                    <a:pt x="1" y="179"/>
                    <a:pt x="1" y="402"/>
                  </a:cubicBezTo>
                  <a:lnTo>
                    <a:pt x="1" y="1205"/>
                  </a:lnTo>
                  <a:cubicBezTo>
                    <a:pt x="1" y="1428"/>
                    <a:pt x="188" y="1607"/>
                    <a:pt x="402" y="1607"/>
                  </a:cubicBezTo>
                  <a:lnTo>
                    <a:pt x="8957" y="1607"/>
                  </a:lnTo>
                  <a:cubicBezTo>
                    <a:pt x="9180" y="1607"/>
                    <a:pt x="9359" y="1428"/>
                    <a:pt x="9359" y="1205"/>
                  </a:cubicBezTo>
                  <a:lnTo>
                    <a:pt x="9359" y="402"/>
                  </a:lnTo>
                  <a:cubicBezTo>
                    <a:pt x="9359" y="179"/>
                    <a:pt x="9180" y="1"/>
                    <a:pt x="8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3152827" y="1758555"/>
              <a:ext cx="35337" cy="128737"/>
            </a:xfrm>
            <a:custGeom>
              <a:avLst/>
              <a:gdLst/>
              <a:ahLst/>
              <a:cxnLst/>
              <a:rect l="l" t="t" r="r" b="b"/>
              <a:pathLst>
                <a:path w="1205" h="4390" extrusionOk="0">
                  <a:moveTo>
                    <a:pt x="0" y="1"/>
                  </a:moveTo>
                  <a:lnTo>
                    <a:pt x="0" y="4390"/>
                  </a:lnTo>
                  <a:cubicBezTo>
                    <a:pt x="375" y="4229"/>
                    <a:pt x="777" y="4122"/>
                    <a:pt x="1205" y="4078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3270303" y="1758555"/>
              <a:ext cx="35337" cy="131875"/>
            </a:xfrm>
            <a:custGeom>
              <a:avLst/>
              <a:gdLst/>
              <a:ahLst/>
              <a:cxnLst/>
              <a:rect l="l" t="t" r="r" b="b"/>
              <a:pathLst>
                <a:path w="1205" h="4497" extrusionOk="0">
                  <a:moveTo>
                    <a:pt x="0" y="1"/>
                  </a:moveTo>
                  <a:lnTo>
                    <a:pt x="0" y="4497"/>
                  </a:lnTo>
                  <a:lnTo>
                    <a:pt x="1044" y="3712"/>
                  </a:lnTo>
                  <a:cubicBezTo>
                    <a:pt x="1142" y="3631"/>
                    <a:pt x="1204" y="3516"/>
                    <a:pt x="1204" y="3391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3211682" y="1758555"/>
              <a:ext cx="35102" cy="128737"/>
            </a:xfrm>
            <a:custGeom>
              <a:avLst/>
              <a:gdLst/>
              <a:ahLst/>
              <a:cxnLst/>
              <a:rect l="l" t="t" r="r" b="b"/>
              <a:pathLst>
                <a:path w="1197" h="4390" extrusionOk="0">
                  <a:moveTo>
                    <a:pt x="1" y="1"/>
                  </a:moveTo>
                  <a:lnTo>
                    <a:pt x="1" y="4078"/>
                  </a:lnTo>
                  <a:cubicBezTo>
                    <a:pt x="420" y="4122"/>
                    <a:pt x="821" y="4229"/>
                    <a:pt x="1196" y="4390"/>
                  </a:cubicBezTo>
                  <a:lnTo>
                    <a:pt x="1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3093972" y="1758555"/>
              <a:ext cx="35337" cy="131875"/>
            </a:xfrm>
            <a:custGeom>
              <a:avLst/>
              <a:gdLst/>
              <a:ahLst/>
              <a:cxnLst/>
              <a:rect l="l" t="t" r="r" b="b"/>
              <a:pathLst>
                <a:path w="1205" h="4497" extrusionOk="0">
                  <a:moveTo>
                    <a:pt x="0" y="1"/>
                  </a:moveTo>
                  <a:lnTo>
                    <a:pt x="0" y="3391"/>
                  </a:lnTo>
                  <a:cubicBezTo>
                    <a:pt x="0" y="3516"/>
                    <a:pt x="63" y="3631"/>
                    <a:pt x="161" y="3712"/>
                  </a:cubicBezTo>
                  <a:lnTo>
                    <a:pt x="1205" y="4497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3105731" y="1901133"/>
              <a:ext cx="188120" cy="188120"/>
            </a:xfrm>
            <a:custGeom>
              <a:avLst/>
              <a:gdLst/>
              <a:ahLst/>
              <a:cxnLst/>
              <a:rect l="l" t="t" r="r" b="b"/>
              <a:pathLst>
                <a:path w="6415" h="6415" extrusionOk="0">
                  <a:moveTo>
                    <a:pt x="3293" y="1205"/>
                  </a:moveTo>
                  <a:cubicBezTo>
                    <a:pt x="3471" y="1205"/>
                    <a:pt x="3614" y="1348"/>
                    <a:pt x="3614" y="1526"/>
                  </a:cubicBezTo>
                  <a:lnTo>
                    <a:pt x="3614" y="4809"/>
                  </a:lnTo>
                  <a:cubicBezTo>
                    <a:pt x="3614" y="5031"/>
                    <a:pt x="3433" y="5210"/>
                    <a:pt x="3213" y="5210"/>
                  </a:cubicBezTo>
                  <a:cubicBezTo>
                    <a:pt x="3132" y="5210"/>
                    <a:pt x="3046" y="5185"/>
                    <a:pt x="2962" y="5130"/>
                  </a:cubicBezTo>
                  <a:cubicBezTo>
                    <a:pt x="2864" y="5077"/>
                    <a:pt x="2811" y="4970"/>
                    <a:pt x="2811" y="4854"/>
                  </a:cubicBezTo>
                  <a:lnTo>
                    <a:pt x="2811" y="1999"/>
                  </a:lnTo>
                  <a:lnTo>
                    <a:pt x="2481" y="1999"/>
                  </a:lnTo>
                  <a:cubicBezTo>
                    <a:pt x="2365" y="1999"/>
                    <a:pt x="2258" y="1945"/>
                    <a:pt x="2195" y="1847"/>
                  </a:cubicBezTo>
                  <a:cubicBezTo>
                    <a:pt x="1999" y="1535"/>
                    <a:pt x="2222" y="1205"/>
                    <a:pt x="2525" y="1205"/>
                  </a:cubicBezTo>
                  <a:close/>
                  <a:moveTo>
                    <a:pt x="3212" y="1"/>
                  </a:moveTo>
                  <a:cubicBezTo>
                    <a:pt x="1446" y="1"/>
                    <a:pt x="1" y="1437"/>
                    <a:pt x="1" y="3203"/>
                  </a:cubicBezTo>
                  <a:cubicBezTo>
                    <a:pt x="1" y="4970"/>
                    <a:pt x="1446" y="6415"/>
                    <a:pt x="3212" y="6415"/>
                  </a:cubicBezTo>
                  <a:cubicBezTo>
                    <a:pt x="4979" y="6415"/>
                    <a:pt x="6415" y="4970"/>
                    <a:pt x="6415" y="3203"/>
                  </a:cubicBezTo>
                  <a:cubicBezTo>
                    <a:pt x="6415" y="1437"/>
                    <a:pt x="4979" y="1"/>
                    <a:pt x="3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6"/>
          <p:cNvGrpSpPr/>
          <p:nvPr/>
        </p:nvGrpSpPr>
        <p:grpSpPr>
          <a:xfrm>
            <a:off x="4383319" y="1887227"/>
            <a:ext cx="377530" cy="401225"/>
            <a:chOff x="1913582" y="2203415"/>
            <a:chExt cx="377530" cy="401225"/>
          </a:xfrm>
        </p:grpSpPr>
        <p:sp>
          <p:nvSpPr>
            <p:cNvPr id="292" name="Google Shape;292;p36"/>
            <p:cNvSpPr/>
            <p:nvPr/>
          </p:nvSpPr>
          <p:spPr>
            <a:xfrm>
              <a:off x="1941323" y="2555931"/>
              <a:ext cx="321549" cy="48709"/>
            </a:xfrm>
            <a:custGeom>
              <a:avLst/>
              <a:gdLst/>
              <a:ahLst/>
              <a:cxnLst/>
              <a:rect l="l" t="t" r="r" b="b"/>
              <a:pathLst>
                <a:path w="10965" h="1661" extrusionOk="0">
                  <a:moveTo>
                    <a:pt x="1258" y="1"/>
                  </a:moveTo>
                  <a:cubicBezTo>
                    <a:pt x="562" y="1"/>
                    <a:pt x="0" y="563"/>
                    <a:pt x="0" y="1259"/>
                  </a:cubicBezTo>
                  <a:cubicBezTo>
                    <a:pt x="0" y="1482"/>
                    <a:pt x="187" y="1660"/>
                    <a:pt x="402" y="1660"/>
                  </a:cubicBezTo>
                  <a:lnTo>
                    <a:pt x="10563" y="1660"/>
                  </a:lnTo>
                  <a:cubicBezTo>
                    <a:pt x="10777" y="1660"/>
                    <a:pt x="10955" y="1482"/>
                    <a:pt x="10955" y="1259"/>
                  </a:cubicBezTo>
                  <a:cubicBezTo>
                    <a:pt x="10964" y="563"/>
                    <a:pt x="10402" y="1"/>
                    <a:pt x="9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1972701" y="2497339"/>
              <a:ext cx="258764" cy="35073"/>
            </a:xfrm>
            <a:custGeom>
              <a:avLst/>
              <a:gdLst/>
              <a:ahLst/>
              <a:cxnLst/>
              <a:rect l="l" t="t" r="r" b="b"/>
              <a:pathLst>
                <a:path w="8824" h="1196" extrusionOk="0">
                  <a:moveTo>
                    <a:pt x="1205" y="1"/>
                  </a:moveTo>
                  <a:cubicBezTo>
                    <a:pt x="536" y="1"/>
                    <a:pt x="1" y="536"/>
                    <a:pt x="1" y="1196"/>
                  </a:cubicBezTo>
                  <a:lnTo>
                    <a:pt x="8824" y="1196"/>
                  </a:lnTo>
                  <a:cubicBezTo>
                    <a:pt x="8824" y="536"/>
                    <a:pt x="8279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2061908" y="2203415"/>
              <a:ext cx="79295" cy="66626"/>
            </a:xfrm>
            <a:custGeom>
              <a:avLst/>
              <a:gdLst/>
              <a:ahLst/>
              <a:cxnLst/>
              <a:rect l="l" t="t" r="r" b="b"/>
              <a:pathLst>
                <a:path w="2704" h="2272" extrusionOk="0">
                  <a:moveTo>
                    <a:pt x="1376" y="1"/>
                  </a:moveTo>
                  <a:cubicBezTo>
                    <a:pt x="1340" y="1"/>
                    <a:pt x="1304" y="2"/>
                    <a:pt x="1267" y="5"/>
                  </a:cubicBezTo>
                  <a:cubicBezTo>
                    <a:pt x="625" y="50"/>
                    <a:pt x="99" y="567"/>
                    <a:pt x="36" y="1210"/>
                  </a:cubicBezTo>
                  <a:cubicBezTo>
                    <a:pt x="1" y="1620"/>
                    <a:pt x="152" y="2004"/>
                    <a:pt x="411" y="2271"/>
                  </a:cubicBezTo>
                  <a:lnTo>
                    <a:pt x="2320" y="2271"/>
                  </a:lnTo>
                  <a:cubicBezTo>
                    <a:pt x="2561" y="2030"/>
                    <a:pt x="2704" y="1700"/>
                    <a:pt x="2704" y="1334"/>
                  </a:cubicBezTo>
                  <a:cubicBezTo>
                    <a:pt x="2704" y="603"/>
                    <a:pt x="2111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2014812" y="2293560"/>
              <a:ext cx="174278" cy="46832"/>
            </a:xfrm>
            <a:custGeom>
              <a:avLst/>
              <a:gdLst/>
              <a:ahLst/>
              <a:cxnLst/>
              <a:rect l="l" t="t" r="r" b="b"/>
              <a:pathLst>
                <a:path w="5943" h="1597" extrusionOk="0">
                  <a:moveTo>
                    <a:pt x="839" y="0"/>
                  </a:moveTo>
                  <a:cubicBezTo>
                    <a:pt x="376" y="0"/>
                    <a:pt x="1" y="393"/>
                    <a:pt x="37" y="856"/>
                  </a:cubicBezTo>
                  <a:cubicBezTo>
                    <a:pt x="63" y="1276"/>
                    <a:pt x="429" y="1597"/>
                    <a:pt x="848" y="1597"/>
                  </a:cubicBezTo>
                  <a:lnTo>
                    <a:pt x="5095" y="1597"/>
                  </a:lnTo>
                  <a:cubicBezTo>
                    <a:pt x="5523" y="1597"/>
                    <a:pt x="5880" y="1276"/>
                    <a:pt x="5916" y="856"/>
                  </a:cubicBezTo>
                  <a:cubicBezTo>
                    <a:pt x="5942" y="393"/>
                    <a:pt x="5577" y="0"/>
                    <a:pt x="5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1913582" y="2248018"/>
              <a:ext cx="377530" cy="225803"/>
            </a:xfrm>
            <a:custGeom>
              <a:avLst/>
              <a:gdLst/>
              <a:ahLst/>
              <a:cxnLst/>
              <a:rect l="l" t="t" r="r" b="b"/>
              <a:pathLst>
                <a:path w="12874" h="7700" extrusionOk="0">
                  <a:moveTo>
                    <a:pt x="1009" y="1"/>
                  </a:moveTo>
                  <a:cubicBezTo>
                    <a:pt x="875" y="1"/>
                    <a:pt x="750" y="63"/>
                    <a:pt x="678" y="179"/>
                  </a:cubicBezTo>
                  <a:lnTo>
                    <a:pt x="322" y="723"/>
                  </a:lnTo>
                  <a:cubicBezTo>
                    <a:pt x="286" y="777"/>
                    <a:pt x="259" y="830"/>
                    <a:pt x="250" y="902"/>
                  </a:cubicBezTo>
                  <a:lnTo>
                    <a:pt x="0" y="3186"/>
                  </a:lnTo>
                  <a:cubicBezTo>
                    <a:pt x="0" y="3203"/>
                    <a:pt x="0" y="3212"/>
                    <a:pt x="0" y="3230"/>
                  </a:cubicBezTo>
                  <a:lnTo>
                    <a:pt x="0" y="6424"/>
                  </a:lnTo>
                  <a:cubicBezTo>
                    <a:pt x="0" y="6585"/>
                    <a:pt x="99" y="6727"/>
                    <a:pt x="241" y="6790"/>
                  </a:cubicBezTo>
                  <a:cubicBezTo>
                    <a:pt x="727" y="6987"/>
                    <a:pt x="1487" y="7223"/>
                    <a:pt x="2429" y="7223"/>
                  </a:cubicBezTo>
                  <a:cubicBezTo>
                    <a:pt x="2507" y="7223"/>
                    <a:pt x="2587" y="7221"/>
                    <a:pt x="2668" y="7218"/>
                  </a:cubicBezTo>
                  <a:cubicBezTo>
                    <a:pt x="3141" y="7191"/>
                    <a:pt x="3551" y="7111"/>
                    <a:pt x="3908" y="7013"/>
                  </a:cubicBezTo>
                  <a:lnTo>
                    <a:pt x="3908" y="7013"/>
                  </a:lnTo>
                  <a:cubicBezTo>
                    <a:pt x="3828" y="7245"/>
                    <a:pt x="3729" y="7468"/>
                    <a:pt x="3631" y="7700"/>
                  </a:cubicBezTo>
                  <a:lnTo>
                    <a:pt x="9243" y="7700"/>
                  </a:lnTo>
                  <a:cubicBezTo>
                    <a:pt x="9145" y="7468"/>
                    <a:pt x="9046" y="7245"/>
                    <a:pt x="8966" y="7013"/>
                  </a:cubicBezTo>
                  <a:lnTo>
                    <a:pt x="8966" y="7013"/>
                  </a:lnTo>
                  <a:cubicBezTo>
                    <a:pt x="9323" y="7111"/>
                    <a:pt x="9733" y="7191"/>
                    <a:pt x="10206" y="7218"/>
                  </a:cubicBezTo>
                  <a:cubicBezTo>
                    <a:pt x="10287" y="7221"/>
                    <a:pt x="10367" y="7223"/>
                    <a:pt x="10445" y="7223"/>
                  </a:cubicBezTo>
                  <a:cubicBezTo>
                    <a:pt x="11387" y="7223"/>
                    <a:pt x="12146" y="6987"/>
                    <a:pt x="12624" y="6790"/>
                  </a:cubicBezTo>
                  <a:cubicBezTo>
                    <a:pt x="12775" y="6727"/>
                    <a:pt x="12874" y="6585"/>
                    <a:pt x="12874" y="6424"/>
                  </a:cubicBezTo>
                  <a:lnTo>
                    <a:pt x="12874" y="3230"/>
                  </a:lnTo>
                  <a:cubicBezTo>
                    <a:pt x="12874" y="3212"/>
                    <a:pt x="12874" y="3203"/>
                    <a:pt x="12874" y="3186"/>
                  </a:cubicBezTo>
                  <a:lnTo>
                    <a:pt x="12624" y="902"/>
                  </a:lnTo>
                  <a:cubicBezTo>
                    <a:pt x="12615" y="830"/>
                    <a:pt x="12588" y="777"/>
                    <a:pt x="12552" y="723"/>
                  </a:cubicBezTo>
                  <a:lnTo>
                    <a:pt x="12196" y="179"/>
                  </a:lnTo>
                  <a:cubicBezTo>
                    <a:pt x="12124" y="63"/>
                    <a:pt x="11999" y="1"/>
                    <a:pt x="11865" y="1"/>
                  </a:cubicBezTo>
                  <a:lnTo>
                    <a:pt x="11170" y="1"/>
                  </a:lnTo>
                  <a:cubicBezTo>
                    <a:pt x="11063" y="1"/>
                    <a:pt x="10964" y="45"/>
                    <a:pt x="10893" y="117"/>
                  </a:cubicBezTo>
                  <a:lnTo>
                    <a:pt x="10590" y="420"/>
                  </a:lnTo>
                  <a:cubicBezTo>
                    <a:pt x="10518" y="491"/>
                    <a:pt x="10474" y="590"/>
                    <a:pt x="10474" y="697"/>
                  </a:cubicBezTo>
                  <a:lnTo>
                    <a:pt x="10474" y="1169"/>
                  </a:lnTo>
                  <a:cubicBezTo>
                    <a:pt x="10474" y="1277"/>
                    <a:pt x="10518" y="1375"/>
                    <a:pt x="10590" y="1455"/>
                  </a:cubicBezTo>
                  <a:cubicBezTo>
                    <a:pt x="10732" y="1589"/>
                    <a:pt x="10866" y="1731"/>
                    <a:pt x="11009" y="1874"/>
                  </a:cubicBezTo>
                  <a:lnTo>
                    <a:pt x="11009" y="2668"/>
                  </a:lnTo>
                  <a:cubicBezTo>
                    <a:pt x="10911" y="2847"/>
                    <a:pt x="10741" y="3230"/>
                    <a:pt x="10741" y="3739"/>
                  </a:cubicBezTo>
                  <a:cubicBezTo>
                    <a:pt x="10741" y="3944"/>
                    <a:pt x="10768" y="4363"/>
                    <a:pt x="11009" y="4809"/>
                  </a:cubicBezTo>
                  <a:cubicBezTo>
                    <a:pt x="10786" y="4690"/>
                    <a:pt x="10240" y="4416"/>
                    <a:pt x="9522" y="4416"/>
                  </a:cubicBezTo>
                  <a:cubicBezTo>
                    <a:pt x="9379" y="4416"/>
                    <a:pt x="9229" y="4427"/>
                    <a:pt x="9073" y="4452"/>
                  </a:cubicBezTo>
                  <a:cubicBezTo>
                    <a:pt x="8806" y="4488"/>
                    <a:pt x="8583" y="4568"/>
                    <a:pt x="8386" y="4649"/>
                  </a:cubicBezTo>
                  <a:cubicBezTo>
                    <a:pt x="8359" y="4417"/>
                    <a:pt x="8342" y="4185"/>
                    <a:pt x="8324" y="3953"/>
                  </a:cubicBezTo>
                  <a:lnTo>
                    <a:pt x="4550" y="3953"/>
                  </a:lnTo>
                  <a:cubicBezTo>
                    <a:pt x="4532" y="4185"/>
                    <a:pt x="4515" y="4417"/>
                    <a:pt x="4488" y="4649"/>
                  </a:cubicBezTo>
                  <a:cubicBezTo>
                    <a:pt x="4291" y="4568"/>
                    <a:pt x="4060" y="4488"/>
                    <a:pt x="3792" y="4452"/>
                  </a:cubicBezTo>
                  <a:cubicBezTo>
                    <a:pt x="3638" y="4427"/>
                    <a:pt x="3489" y="4416"/>
                    <a:pt x="3346" y="4416"/>
                  </a:cubicBezTo>
                  <a:cubicBezTo>
                    <a:pt x="2634" y="4416"/>
                    <a:pt x="2088" y="4690"/>
                    <a:pt x="1865" y="4809"/>
                  </a:cubicBezTo>
                  <a:cubicBezTo>
                    <a:pt x="2106" y="4363"/>
                    <a:pt x="2133" y="3944"/>
                    <a:pt x="2133" y="3739"/>
                  </a:cubicBezTo>
                  <a:cubicBezTo>
                    <a:pt x="2133" y="3230"/>
                    <a:pt x="1963" y="2847"/>
                    <a:pt x="1865" y="2668"/>
                  </a:cubicBezTo>
                  <a:lnTo>
                    <a:pt x="1865" y="1874"/>
                  </a:lnTo>
                  <a:lnTo>
                    <a:pt x="2284" y="1455"/>
                  </a:lnTo>
                  <a:cubicBezTo>
                    <a:pt x="2356" y="1375"/>
                    <a:pt x="2400" y="1277"/>
                    <a:pt x="2400" y="1169"/>
                  </a:cubicBezTo>
                  <a:lnTo>
                    <a:pt x="2400" y="697"/>
                  </a:lnTo>
                  <a:cubicBezTo>
                    <a:pt x="2400" y="590"/>
                    <a:pt x="2356" y="491"/>
                    <a:pt x="2284" y="420"/>
                  </a:cubicBezTo>
                  <a:lnTo>
                    <a:pt x="1981" y="117"/>
                  </a:lnTo>
                  <a:cubicBezTo>
                    <a:pt x="1910" y="45"/>
                    <a:pt x="1811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6"/>
          <p:cNvGrpSpPr/>
          <p:nvPr/>
        </p:nvGrpSpPr>
        <p:grpSpPr>
          <a:xfrm>
            <a:off x="1748480" y="1887173"/>
            <a:ext cx="401342" cy="401342"/>
            <a:chOff x="2450405" y="2203298"/>
            <a:chExt cx="401342" cy="401342"/>
          </a:xfrm>
        </p:grpSpPr>
        <p:sp>
          <p:nvSpPr>
            <p:cNvPr id="298" name="Google Shape;298;p36"/>
            <p:cNvSpPr/>
            <p:nvPr/>
          </p:nvSpPr>
          <p:spPr>
            <a:xfrm>
              <a:off x="2544597" y="2287519"/>
              <a:ext cx="117476" cy="127476"/>
            </a:xfrm>
            <a:custGeom>
              <a:avLst/>
              <a:gdLst/>
              <a:ahLst/>
              <a:cxnLst/>
              <a:rect l="l" t="t" r="r" b="b"/>
              <a:pathLst>
                <a:path w="4006" h="4347" extrusionOk="0">
                  <a:moveTo>
                    <a:pt x="1998" y="1"/>
                  </a:moveTo>
                  <a:cubicBezTo>
                    <a:pt x="1463" y="527"/>
                    <a:pt x="749" y="831"/>
                    <a:pt x="0" y="866"/>
                  </a:cubicBezTo>
                  <a:lnTo>
                    <a:pt x="0" y="2311"/>
                  </a:lnTo>
                  <a:cubicBezTo>
                    <a:pt x="0" y="3400"/>
                    <a:pt x="848" y="4301"/>
                    <a:pt x="1927" y="4345"/>
                  </a:cubicBezTo>
                  <a:cubicBezTo>
                    <a:pt x="1949" y="4346"/>
                    <a:pt x="1970" y="4346"/>
                    <a:pt x="1992" y="4346"/>
                  </a:cubicBezTo>
                  <a:cubicBezTo>
                    <a:pt x="3104" y="4346"/>
                    <a:pt x="4006" y="3450"/>
                    <a:pt x="4006" y="2338"/>
                  </a:cubicBezTo>
                  <a:lnTo>
                    <a:pt x="4006" y="866"/>
                  </a:lnTo>
                  <a:cubicBezTo>
                    <a:pt x="3256" y="831"/>
                    <a:pt x="2543" y="527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2481783" y="2203298"/>
              <a:ext cx="243075" cy="231286"/>
            </a:xfrm>
            <a:custGeom>
              <a:avLst/>
              <a:gdLst/>
              <a:ahLst/>
              <a:cxnLst/>
              <a:rect l="l" t="t" r="r" b="b"/>
              <a:pathLst>
                <a:path w="8289" h="7887" extrusionOk="0">
                  <a:moveTo>
                    <a:pt x="4148" y="0"/>
                  </a:moveTo>
                  <a:cubicBezTo>
                    <a:pt x="4142" y="0"/>
                    <a:pt x="4137" y="0"/>
                    <a:pt x="4131" y="0"/>
                  </a:cubicBezTo>
                  <a:cubicBezTo>
                    <a:pt x="1839" y="9"/>
                    <a:pt x="1" y="1892"/>
                    <a:pt x="1" y="4184"/>
                  </a:cubicBezTo>
                  <a:lnTo>
                    <a:pt x="1" y="5879"/>
                  </a:lnTo>
                  <a:cubicBezTo>
                    <a:pt x="1" y="6441"/>
                    <a:pt x="170" y="6968"/>
                    <a:pt x="456" y="7414"/>
                  </a:cubicBezTo>
                  <a:cubicBezTo>
                    <a:pt x="652" y="7708"/>
                    <a:pt x="991" y="7886"/>
                    <a:pt x="1348" y="7886"/>
                  </a:cubicBezTo>
                  <a:lnTo>
                    <a:pt x="2410" y="7886"/>
                  </a:lnTo>
                  <a:lnTo>
                    <a:pt x="2410" y="7414"/>
                  </a:lnTo>
                  <a:cubicBezTo>
                    <a:pt x="1758" y="6896"/>
                    <a:pt x="1339" y="6102"/>
                    <a:pt x="1339" y="5210"/>
                  </a:cubicBezTo>
                  <a:lnTo>
                    <a:pt x="1339" y="3346"/>
                  </a:lnTo>
                  <a:cubicBezTo>
                    <a:pt x="1339" y="3123"/>
                    <a:pt x="1518" y="2944"/>
                    <a:pt x="1741" y="2944"/>
                  </a:cubicBezTo>
                  <a:lnTo>
                    <a:pt x="3337" y="2944"/>
                  </a:lnTo>
                  <a:cubicBezTo>
                    <a:pt x="3614" y="2944"/>
                    <a:pt x="3810" y="2686"/>
                    <a:pt x="3757" y="2409"/>
                  </a:cubicBezTo>
                  <a:cubicBezTo>
                    <a:pt x="3686" y="2092"/>
                    <a:pt x="3901" y="1869"/>
                    <a:pt x="4143" y="1869"/>
                  </a:cubicBezTo>
                  <a:cubicBezTo>
                    <a:pt x="4235" y="1869"/>
                    <a:pt x="4331" y="1901"/>
                    <a:pt x="4417" y="1972"/>
                  </a:cubicBezTo>
                  <a:cubicBezTo>
                    <a:pt x="4426" y="1981"/>
                    <a:pt x="4426" y="1990"/>
                    <a:pt x="4435" y="1990"/>
                  </a:cubicBezTo>
                  <a:cubicBezTo>
                    <a:pt x="4854" y="2587"/>
                    <a:pt x="5550" y="2944"/>
                    <a:pt x="6281" y="2944"/>
                  </a:cubicBezTo>
                  <a:lnTo>
                    <a:pt x="6879" y="2944"/>
                  </a:lnTo>
                  <a:cubicBezTo>
                    <a:pt x="6915" y="2944"/>
                    <a:pt x="6950" y="2971"/>
                    <a:pt x="6950" y="3016"/>
                  </a:cubicBezTo>
                  <a:lnTo>
                    <a:pt x="6950" y="5210"/>
                  </a:lnTo>
                  <a:cubicBezTo>
                    <a:pt x="6950" y="6102"/>
                    <a:pt x="6531" y="6896"/>
                    <a:pt x="5880" y="7414"/>
                  </a:cubicBezTo>
                  <a:lnTo>
                    <a:pt x="5880" y="7886"/>
                  </a:lnTo>
                  <a:lnTo>
                    <a:pt x="6942" y="7886"/>
                  </a:lnTo>
                  <a:cubicBezTo>
                    <a:pt x="7298" y="7886"/>
                    <a:pt x="7637" y="7708"/>
                    <a:pt x="7834" y="7414"/>
                  </a:cubicBezTo>
                  <a:cubicBezTo>
                    <a:pt x="8119" y="6968"/>
                    <a:pt x="8289" y="6441"/>
                    <a:pt x="8289" y="5879"/>
                  </a:cubicBezTo>
                  <a:lnTo>
                    <a:pt x="8289" y="4140"/>
                  </a:lnTo>
                  <a:cubicBezTo>
                    <a:pt x="8289" y="1861"/>
                    <a:pt x="6433" y="0"/>
                    <a:pt x="4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2560286" y="2433763"/>
              <a:ext cx="86098" cy="67272"/>
            </a:xfrm>
            <a:custGeom>
              <a:avLst/>
              <a:gdLst/>
              <a:ahLst/>
              <a:cxnLst/>
              <a:rect l="l" t="t" r="r" b="b"/>
              <a:pathLst>
                <a:path w="2936" h="2294" extrusionOk="0">
                  <a:moveTo>
                    <a:pt x="536" y="1"/>
                  </a:moveTo>
                  <a:lnTo>
                    <a:pt x="536" y="830"/>
                  </a:lnTo>
                  <a:lnTo>
                    <a:pt x="0" y="830"/>
                  </a:lnTo>
                  <a:cubicBezTo>
                    <a:pt x="0" y="1642"/>
                    <a:pt x="660" y="2293"/>
                    <a:pt x="1463" y="2293"/>
                  </a:cubicBezTo>
                  <a:cubicBezTo>
                    <a:pt x="2275" y="2293"/>
                    <a:pt x="2935" y="1642"/>
                    <a:pt x="2935" y="830"/>
                  </a:cubicBezTo>
                  <a:lnTo>
                    <a:pt x="2400" y="830"/>
                  </a:lnTo>
                  <a:lnTo>
                    <a:pt x="2400" y="1"/>
                  </a:lnTo>
                  <a:cubicBezTo>
                    <a:pt x="2106" y="99"/>
                    <a:pt x="1793" y="161"/>
                    <a:pt x="1463" y="161"/>
                  </a:cubicBezTo>
                  <a:cubicBezTo>
                    <a:pt x="1142" y="161"/>
                    <a:pt x="821" y="99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2450405" y="2555931"/>
              <a:ext cx="54955" cy="48709"/>
            </a:xfrm>
            <a:custGeom>
              <a:avLst/>
              <a:gdLst/>
              <a:ahLst/>
              <a:cxnLst/>
              <a:rect l="l" t="t" r="r" b="b"/>
              <a:pathLst>
                <a:path w="1874" h="1661" extrusionOk="0">
                  <a:moveTo>
                    <a:pt x="0" y="1"/>
                  </a:moveTo>
                  <a:lnTo>
                    <a:pt x="0" y="1259"/>
                  </a:lnTo>
                  <a:cubicBezTo>
                    <a:pt x="0" y="1482"/>
                    <a:pt x="179" y="1660"/>
                    <a:pt x="402" y="1660"/>
                  </a:cubicBezTo>
                  <a:lnTo>
                    <a:pt x="1874" y="1660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2736353" y="2451827"/>
              <a:ext cx="93928" cy="90028"/>
            </a:xfrm>
            <a:custGeom>
              <a:avLst/>
              <a:gdLst/>
              <a:ahLst/>
              <a:cxnLst/>
              <a:rect l="l" t="t" r="r" b="b"/>
              <a:pathLst>
                <a:path w="3203" h="3070" extrusionOk="0">
                  <a:moveTo>
                    <a:pt x="402" y="0"/>
                  </a:moveTo>
                  <a:cubicBezTo>
                    <a:pt x="179" y="0"/>
                    <a:pt x="0" y="179"/>
                    <a:pt x="0" y="402"/>
                  </a:cubicBezTo>
                  <a:cubicBezTo>
                    <a:pt x="0" y="625"/>
                    <a:pt x="179" y="803"/>
                    <a:pt x="402" y="803"/>
                  </a:cubicBezTo>
                  <a:lnTo>
                    <a:pt x="776" y="803"/>
                  </a:lnTo>
                  <a:cubicBezTo>
                    <a:pt x="705" y="1588"/>
                    <a:pt x="473" y="2355"/>
                    <a:pt x="72" y="3069"/>
                  </a:cubicBezTo>
                  <a:lnTo>
                    <a:pt x="3131" y="3069"/>
                  </a:lnTo>
                  <a:cubicBezTo>
                    <a:pt x="2739" y="2355"/>
                    <a:pt x="2498" y="1588"/>
                    <a:pt x="2427" y="803"/>
                  </a:cubicBezTo>
                  <a:lnTo>
                    <a:pt x="2810" y="803"/>
                  </a:lnTo>
                  <a:cubicBezTo>
                    <a:pt x="3024" y="803"/>
                    <a:pt x="3203" y="625"/>
                    <a:pt x="3203" y="402"/>
                  </a:cubicBezTo>
                  <a:cubicBezTo>
                    <a:pt x="3203" y="179"/>
                    <a:pt x="302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2747849" y="2377195"/>
              <a:ext cx="71465" cy="51113"/>
            </a:xfrm>
            <a:custGeom>
              <a:avLst/>
              <a:gdLst/>
              <a:ahLst/>
              <a:cxnLst/>
              <a:rect l="l" t="t" r="r" b="b"/>
              <a:pathLst>
                <a:path w="2437" h="1743" extrusionOk="0">
                  <a:moveTo>
                    <a:pt x="1214" y="0"/>
                  </a:moveTo>
                  <a:cubicBezTo>
                    <a:pt x="993" y="0"/>
                    <a:pt x="812" y="187"/>
                    <a:pt x="812" y="404"/>
                  </a:cubicBezTo>
                  <a:lnTo>
                    <a:pt x="812" y="538"/>
                  </a:lnTo>
                  <a:lnTo>
                    <a:pt x="625" y="538"/>
                  </a:lnTo>
                  <a:cubicBezTo>
                    <a:pt x="259" y="538"/>
                    <a:pt x="1" y="895"/>
                    <a:pt x="117" y="1243"/>
                  </a:cubicBezTo>
                  <a:lnTo>
                    <a:pt x="286" y="1742"/>
                  </a:lnTo>
                  <a:lnTo>
                    <a:pt x="2151" y="1742"/>
                  </a:lnTo>
                  <a:lnTo>
                    <a:pt x="2320" y="1243"/>
                  </a:lnTo>
                  <a:cubicBezTo>
                    <a:pt x="2436" y="895"/>
                    <a:pt x="2177" y="538"/>
                    <a:pt x="1812" y="538"/>
                  </a:cubicBezTo>
                  <a:lnTo>
                    <a:pt x="1615" y="538"/>
                  </a:lnTo>
                  <a:lnTo>
                    <a:pt x="1615" y="413"/>
                  </a:lnTo>
                  <a:cubicBezTo>
                    <a:pt x="1615" y="208"/>
                    <a:pt x="1464" y="30"/>
                    <a:pt x="1259" y="3"/>
                  </a:cubicBezTo>
                  <a:cubicBezTo>
                    <a:pt x="1244" y="1"/>
                    <a:pt x="1229" y="0"/>
                    <a:pt x="1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2450405" y="2458103"/>
              <a:ext cx="281520" cy="146537"/>
            </a:xfrm>
            <a:custGeom>
              <a:avLst/>
              <a:gdLst/>
              <a:ahLst/>
              <a:cxnLst/>
              <a:rect l="l" t="t" r="r" b="b"/>
              <a:pathLst>
                <a:path w="9600" h="4997" extrusionOk="0">
                  <a:moveTo>
                    <a:pt x="2543" y="0"/>
                  </a:moveTo>
                  <a:cubicBezTo>
                    <a:pt x="1142" y="0"/>
                    <a:pt x="0" y="1133"/>
                    <a:pt x="0" y="2534"/>
                  </a:cubicBezTo>
                  <a:lnTo>
                    <a:pt x="2275" y="2534"/>
                  </a:lnTo>
                  <a:cubicBezTo>
                    <a:pt x="2498" y="2534"/>
                    <a:pt x="2677" y="2712"/>
                    <a:pt x="2677" y="2935"/>
                  </a:cubicBezTo>
                  <a:lnTo>
                    <a:pt x="2677" y="4996"/>
                  </a:lnTo>
                  <a:lnTo>
                    <a:pt x="8279" y="4996"/>
                  </a:lnTo>
                  <a:cubicBezTo>
                    <a:pt x="8235" y="4871"/>
                    <a:pt x="8208" y="4737"/>
                    <a:pt x="8208" y="4595"/>
                  </a:cubicBezTo>
                  <a:lnTo>
                    <a:pt x="8208" y="4461"/>
                  </a:lnTo>
                  <a:cubicBezTo>
                    <a:pt x="8208" y="4042"/>
                    <a:pt x="8368" y="3658"/>
                    <a:pt x="8636" y="3373"/>
                  </a:cubicBezTo>
                  <a:lnTo>
                    <a:pt x="9118" y="2471"/>
                  </a:lnTo>
                  <a:cubicBezTo>
                    <a:pt x="9332" y="2079"/>
                    <a:pt x="9492" y="1678"/>
                    <a:pt x="9599" y="1258"/>
                  </a:cubicBezTo>
                  <a:cubicBezTo>
                    <a:pt x="9216" y="1062"/>
                    <a:pt x="8957" y="678"/>
                    <a:pt x="8939" y="223"/>
                  </a:cubicBezTo>
                  <a:cubicBezTo>
                    <a:pt x="8618" y="81"/>
                    <a:pt x="8252" y="0"/>
                    <a:pt x="7887" y="0"/>
                  </a:cubicBezTo>
                  <a:lnTo>
                    <a:pt x="7485" y="0"/>
                  </a:lnTo>
                  <a:cubicBezTo>
                    <a:pt x="7485" y="1249"/>
                    <a:pt x="6468" y="2266"/>
                    <a:pt x="5210" y="2266"/>
                  </a:cubicBezTo>
                  <a:cubicBezTo>
                    <a:pt x="3961" y="2266"/>
                    <a:pt x="2944" y="1249"/>
                    <a:pt x="2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2714624" y="2565344"/>
              <a:ext cx="137124" cy="39296"/>
            </a:xfrm>
            <a:custGeom>
              <a:avLst/>
              <a:gdLst/>
              <a:ahLst/>
              <a:cxnLst/>
              <a:rect l="l" t="t" r="r" b="b"/>
              <a:pathLst>
                <a:path w="4676" h="1340" extrusionOk="0">
                  <a:moveTo>
                    <a:pt x="804" y="1"/>
                  </a:moveTo>
                  <a:cubicBezTo>
                    <a:pt x="358" y="1"/>
                    <a:pt x="1" y="358"/>
                    <a:pt x="1" y="804"/>
                  </a:cubicBezTo>
                  <a:lnTo>
                    <a:pt x="1" y="938"/>
                  </a:lnTo>
                  <a:cubicBezTo>
                    <a:pt x="1" y="1161"/>
                    <a:pt x="179" y="1339"/>
                    <a:pt x="402" y="1339"/>
                  </a:cubicBezTo>
                  <a:lnTo>
                    <a:pt x="4274" y="1339"/>
                  </a:lnTo>
                  <a:cubicBezTo>
                    <a:pt x="4497" y="1339"/>
                    <a:pt x="4675" y="1161"/>
                    <a:pt x="4675" y="938"/>
                  </a:cubicBezTo>
                  <a:lnTo>
                    <a:pt x="4675" y="804"/>
                  </a:lnTo>
                  <a:cubicBezTo>
                    <a:pt x="4675" y="358"/>
                    <a:pt x="4318" y="1"/>
                    <a:pt x="3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D7DBB2A3-9BC6-249D-E112-57333D458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774CB481-BBF1-335A-D7DB-F2C6FFA58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8526" y="303547"/>
            <a:ext cx="7001339" cy="725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Game length distribution analysis</a:t>
            </a:r>
            <a:br>
              <a:rPr lang="en-US" sz="2400" dirty="0"/>
            </a:br>
            <a:endParaRPr sz="2400" dirty="0"/>
          </a:p>
        </p:txBody>
      </p:sp>
      <p:pic>
        <p:nvPicPr>
          <p:cNvPr id="235" name="Google Shape;235;p34">
            <a:extLst>
              <a:ext uri="{FF2B5EF4-FFF2-40B4-BE49-F238E27FC236}">
                <a16:creationId xmlns:a16="http://schemas.microsoft.com/office/drawing/2014/main" id="{1BFD61FC-B4F4-2C86-ED23-AACE0FB665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540" b="13881"/>
          <a:stretch/>
        </p:blipFill>
        <p:spPr>
          <a:xfrm>
            <a:off x="7096125" y="380906"/>
            <a:ext cx="1722749" cy="177174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35D21B-A541-13C8-031B-55A1B2C05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857" y="2988829"/>
            <a:ext cx="6456675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antarell" panose="020B0604020202020204" charset="0"/>
              </a:rPr>
              <a:t>Analytical Insights</a:t>
            </a:r>
            <a:r>
              <a:rPr lang="en-US" sz="1600" dirty="0">
                <a:latin typeface="Cantarell" panose="020B060402020202020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tarell" panose="020B0604020202020204" charset="0"/>
              </a:rPr>
              <a:t>Normal distribution centered around 40 moves for fair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tarell" panose="020B0604020202020204" charset="0"/>
              </a:rPr>
              <a:t>Bimodal distribution for suspicious accounts: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ntarell" panose="020B0604020202020204" charset="0"/>
              </a:rPr>
              <a:t>Very short games (quick wins with engine assistance)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ntarell" panose="020B0604020202020204" charset="0"/>
              </a:rPr>
              <a:t>Very long games (prolonged optimal defense)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tarell" panose="020B0604020202020204" charset="0"/>
              </a:rPr>
              <a:t>Correlation between game length and outcome for suspected cheaters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tarell" panose="020B0604020202020204" charset="0"/>
              </a:rPr>
              <a:t>Time control influence on distribution patterns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6C1C1-77B9-A695-DBA4-3B1CF9F5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00" y="625391"/>
            <a:ext cx="4056375" cy="24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5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D16B7935-59D4-660E-F066-195B4C36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C14FFCB3-83BD-64AA-B207-2D02214C20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0555" y="333623"/>
            <a:ext cx="7001339" cy="725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CPL Trend Analysis</a:t>
            </a:r>
            <a:br>
              <a:rPr lang="en-US" sz="2400" dirty="0"/>
            </a:b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2AD9D-6594-97FE-9987-858BC6A8F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9" y="696129"/>
            <a:ext cx="4073961" cy="2056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1C3B2-5C28-4E46-2477-4701DD3EE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96129"/>
            <a:ext cx="3913271" cy="205659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ED07EA-1366-702E-DC7B-05BF3C896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64" y="2752725"/>
            <a:ext cx="798723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Pattern Interpretation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Figure 1: Typical human player showing variable CPL with occasional spikes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Figure 2: Suspected engine assistance showing unnaturally flat, low CPL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tarel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Key Observations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Critical position identification (where decisions are complex)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Move timing correlation with CPL (suspiciously quick perfect moves)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Consistency across multiple games from same player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Phase-specific analysis (opening, middlegame, endgame)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5974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878B3E0C-E291-4FE1-2992-7F8FA072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63EA6E8F-E299-DC5D-C493-B54EE849B235}"/>
              </a:ext>
            </a:extLst>
          </p:cNvPr>
          <p:cNvSpPr/>
          <p:nvPr/>
        </p:nvSpPr>
        <p:spPr>
          <a:xfrm>
            <a:off x="1467825" y="1089088"/>
            <a:ext cx="1208700" cy="1208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>
            <a:extLst>
              <a:ext uri="{FF2B5EF4-FFF2-40B4-BE49-F238E27FC236}">
                <a16:creationId xmlns:a16="http://schemas.microsoft.com/office/drawing/2014/main" id="{C6A4C06E-9987-B244-081F-E091F8AA29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758" y="2608263"/>
            <a:ext cx="34321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Challenges &amp; limitations</a:t>
            </a:r>
            <a:endParaRPr sz="2800" dirty="0"/>
          </a:p>
        </p:txBody>
      </p:sp>
      <p:sp>
        <p:nvSpPr>
          <p:cNvPr id="225" name="Google Shape;225;p33">
            <a:extLst>
              <a:ext uri="{FF2B5EF4-FFF2-40B4-BE49-F238E27FC236}">
                <a16:creationId xmlns:a16="http://schemas.microsoft.com/office/drawing/2014/main" id="{BF52C2A5-12E7-62C6-4C6C-16404AB008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7825" y="12725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227" name="Google Shape;227;p33">
            <a:extLst>
              <a:ext uri="{FF2B5EF4-FFF2-40B4-BE49-F238E27FC236}">
                <a16:creationId xmlns:a16="http://schemas.microsoft.com/office/drawing/2014/main" id="{C66193BF-4B4E-7F5F-BA73-C65B9BCC53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615" y="1434104"/>
            <a:ext cx="4978627" cy="21076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228" name="Google Shape;228;p33">
            <a:extLst>
              <a:ext uri="{FF2B5EF4-FFF2-40B4-BE49-F238E27FC236}">
                <a16:creationId xmlns:a16="http://schemas.microsoft.com/office/drawing/2014/main" id="{BEDE14F5-8F75-6B20-5D4E-CDC8547E8F7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396" y="3419897"/>
            <a:ext cx="3115697" cy="1208700"/>
          </a:xfrm>
          <a:prstGeom prst="rect">
            <a:avLst/>
          </a:prstGeom>
          <a:noFill/>
          <a:ln>
            <a:noFill/>
          </a:ln>
          <a:effectLst>
            <a:reflection stA="50000" endPos="49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732877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subTitle" idx="13"/>
          </p:nvPr>
        </p:nvSpPr>
        <p:spPr>
          <a:xfrm>
            <a:off x="6049049" y="2074390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TC: Accommodating various time controls in analysis</a:t>
            </a:r>
            <a:endParaRPr dirty="0"/>
          </a:p>
        </p:txBody>
      </p:sp>
      <p:sp>
        <p:nvSpPr>
          <p:cNvPr id="311" name="Google Shape;311;p37"/>
          <p:cNvSpPr txBox="1">
            <a:spLocks noGrp="1"/>
          </p:cNvSpPr>
          <p:nvPr>
            <p:ph type="subTitle" idx="15"/>
          </p:nvPr>
        </p:nvSpPr>
        <p:spPr>
          <a:xfrm>
            <a:off x="6049049" y="3834225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ML: Intentional suboptimal play to avoid detection</a:t>
            </a:r>
            <a:endParaRPr dirty="0"/>
          </a:p>
        </p:txBody>
      </p:sp>
      <p:sp>
        <p:nvSpPr>
          <p:cNvPr id="314" name="Google Shape;314;p37"/>
          <p:cNvSpPr txBox="1">
            <a:spLocks noGrp="1"/>
          </p:cNvSpPr>
          <p:nvPr>
            <p:ph type="title"/>
          </p:nvPr>
        </p:nvSpPr>
        <p:spPr>
          <a:xfrm>
            <a:off x="651149" y="2727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technical challenges (TC) &amp; methodological limitations (ML)</a:t>
            </a:r>
            <a:endParaRPr sz="3200" dirty="0"/>
          </a:p>
        </p:txBody>
      </p:sp>
      <p:sp>
        <p:nvSpPr>
          <p:cNvPr id="316" name="Google Shape;316;p37"/>
          <p:cNvSpPr txBox="1">
            <a:spLocks noGrp="1"/>
          </p:cNvSpPr>
          <p:nvPr>
            <p:ph type="subTitle" idx="1"/>
          </p:nvPr>
        </p:nvSpPr>
        <p:spPr>
          <a:xfrm>
            <a:off x="788675" y="1999050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TC: Computational intensity of engine analysis</a:t>
            </a:r>
            <a:endParaRPr dirty="0"/>
          </a:p>
        </p:txBody>
      </p:sp>
      <p:sp>
        <p:nvSpPr>
          <p:cNvPr id="318" name="Google Shape;318;p37"/>
          <p:cNvSpPr txBox="1">
            <a:spLocks noGrp="1"/>
          </p:cNvSpPr>
          <p:nvPr>
            <p:ph type="subTitle" idx="4"/>
          </p:nvPr>
        </p:nvSpPr>
        <p:spPr>
          <a:xfrm>
            <a:off x="3418862" y="2063379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TC: Handling different chess engine versions/depths</a:t>
            </a:r>
            <a:endParaRPr lang="en-US" dirty="0"/>
          </a:p>
        </p:txBody>
      </p:sp>
      <p:sp>
        <p:nvSpPr>
          <p:cNvPr id="320" name="Google Shape;320;p37"/>
          <p:cNvSpPr txBox="1">
            <a:spLocks noGrp="1"/>
          </p:cNvSpPr>
          <p:nvPr>
            <p:ph type="subTitle" idx="6"/>
          </p:nvPr>
        </p:nvSpPr>
        <p:spPr>
          <a:xfrm>
            <a:off x="788675" y="3783627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ML: Reliance on annotated PGN files for training data</a:t>
            </a:r>
            <a:endParaRPr dirty="0"/>
          </a:p>
        </p:txBody>
      </p:sp>
      <p:sp>
        <p:nvSpPr>
          <p:cNvPr id="322" name="Google Shape;322;p37"/>
          <p:cNvSpPr txBox="1">
            <a:spLocks noGrp="1"/>
          </p:cNvSpPr>
          <p:nvPr>
            <p:ph type="subTitle" idx="8"/>
          </p:nvPr>
        </p:nvSpPr>
        <p:spPr>
          <a:xfrm>
            <a:off x="3418862" y="3834225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ML: False positives with very strong human players</a:t>
            </a:r>
            <a:endParaRPr dirty="0"/>
          </a:p>
        </p:txBody>
      </p:sp>
      <p:sp>
        <p:nvSpPr>
          <p:cNvPr id="323" name="Google Shape;323;p37"/>
          <p:cNvSpPr/>
          <p:nvPr/>
        </p:nvSpPr>
        <p:spPr>
          <a:xfrm>
            <a:off x="1655325" y="145258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1655425" y="309197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4285563" y="1420342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4285600" y="309197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7"/>
          <p:cNvSpPr/>
          <p:nvPr/>
        </p:nvSpPr>
        <p:spPr>
          <a:xfrm>
            <a:off x="6915813" y="1426334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6915875" y="309197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title" idx="16"/>
          </p:nvPr>
        </p:nvSpPr>
        <p:spPr>
          <a:xfrm>
            <a:off x="1655325" y="1582562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title" idx="17"/>
          </p:nvPr>
        </p:nvSpPr>
        <p:spPr>
          <a:xfrm>
            <a:off x="1655325" y="3210927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18"/>
          </p:nvPr>
        </p:nvSpPr>
        <p:spPr>
          <a:xfrm>
            <a:off x="4285501" y="1560010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9"/>
          </p:nvPr>
        </p:nvSpPr>
        <p:spPr>
          <a:xfrm>
            <a:off x="4285563" y="3210927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20"/>
          </p:nvPr>
        </p:nvSpPr>
        <p:spPr>
          <a:xfrm>
            <a:off x="6915813" y="1534512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21"/>
          </p:nvPr>
        </p:nvSpPr>
        <p:spPr>
          <a:xfrm>
            <a:off x="6915813" y="3210927"/>
            <a:ext cx="5727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/>
          <p:nvPr/>
        </p:nvSpPr>
        <p:spPr>
          <a:xfrm>
            <a:off x="1467825" y="1089088"/>
            <a:ext cx="1208700" cy="1208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713100" y="2536988"/>
            <a:ext cx="271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 idx="2"/>
          </p:nvPr>
        </p:nvSpPr>
        <p:spPr>
          <a:xfrm>
            <a:off x="1467825" y="12725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475" y="1517925"/>
            <a:ext cx="4978627" cy="21076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396" y="3419897"/>
            <a:ext cx="3115697" cy="1208700"/>
          </a:xfrm>
          <a:prstGeom prst="rect">
            <a:avLst/>
          </a:prstGeom>
          <a:noFill/>
          <a:ln>
            <a:noFill/>
          </a:ln>
          <a:effectLst>
            <a:reflection stA="50000" endPos="49000" fadeDir="5400012" sy="-100000" algn="bl" rotWithShape="0"/>
          </a:effectLst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FDF51A79-7840-8D9F-8703-9DD92CE0C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>
            <a:extLst>
              <a:ext uri="{FF2B5EF4-FFF2-40B4-BE49-F238E27FC236}">
                <a16:creationId xmlns:a16="http://schemas.microsoft.com/office/drawing/2014/main" id="{23469161-B7A4-D8CD-99CD-EBEC3990E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645" y="5897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Ethical considerations</a:t>
            </a:r>
            <a:endParaRPr dirty="0"/>
          </a:p>
        </p:txBody>
      </p:sp>
      <p:sp>
        <p:nvSpPr>
          <p:cNvPr id="275" name="Google Shape;275;p36">
            <a:extLst>
              <a:ext uri="{FF2B5EF4-FFF2-40B4-BE49-F238E27FC236}">
                <a16:creationId xmlns:a16="http://schemas.microsoft.com/office/drawing/2014/main" id="{6C54AC4A-6A6A-E92C-E400-303D821D182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4319" y="2810118"/>
            <a:ext cx="2734152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False accusation</a:t>
            </a:r>
            <a:endParaRPr dirty="0"/>
          </a:p>
        </p:txBody>
      </p:sp>
      <p:sp>
        <p:nvSpPr>
          <p:cNvPr id="276" name="Google Shape;276;p36">
            <a:extLst>
              <a:ext uri="{FF2B5EF4-FFF2-40B4-BE49-F238E27FC236}">
                <a16:creationId xmlns:a16="http://schemas.microsoft.com/office/drawing/2014/main" id="{054AC2A5-764F-AB91-4C4F-A3D8F808BD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3895" y="3240111"/>
            <a:ext cx="235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Balancing detection with false accusation risk</a:t>
            </a:r>
            <a:endParaRPr dirty="0"/>
          </a:p>
        </p:txBody>
      </p:sp>
      <p:sp>
        <p:nvSpPr>
          <p:cNvPr id="277" name="Google Shape;277;p36">
            <a:extLst>
              <a:ext uri="{FF2B5EF4-FFF2-40B4-BE49-F238E27FC236}">
                <a16:creationId xmlns:a16="http://schemas.microsoft.com/office/drawing/2014/main" id="{365B82C1-054C-CF20-CC08-A478C696EADF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366748" y="2810118"/>
            <a:ext cx="2552575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transparency</a:t>
            </a:r>
            <a:endParaRPr dirty="0"/>
          </a:p>
        </p:txBody>
      </p:sp>
      <p:sp>
        <p:nvSpPr>
          <p:cNvPr id="278" name="Google Shape;278;p36">
            <a:extLst>
              <a:ext uri="{FF2B5EF4-FFF2-40B4-BE49-F238E27FC236}">
                <a16:creationId xmlns:a16="http://schemas.microsoft.com/office/drawing/2014/main" id="{E26D1AFC-378B-FD62-6E3B-96065A622DA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371137" y="3223875"/>
            <a:ext cx="2646215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Transparency in methodology to ensure fairness</a:t>
            </a:r>
            <a:endParaRPr dirty="0"/>
          </a:p>
        </p:txBody>
      </p:sp>
      <p:sp>
        <p:nvSpPr>
          <p:cNvPr id="279" name="Google Shape;279;p36">
            <a:extLst>
              <a:ext uri="{FF2B5EF4-FFF2-40B4-BE49-F238E27FC236}">
                <a16:creationId xmlns:a16="http://schemas.microsoft.com/office/drawing/2014/main" id="{E5092C6F-B484-79B2-B15B-D6CC9F272F75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105771" y="2810118"/>
            <a:ext cx="2354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privacy</a:t>
            </a:r>
            <a:endParaRPr dirty="0"/>
          </a:p>
        </p:txBody>
      </p:sp>
      <p:sp>
        <p:nvSpPr>
          <p:cNvPr id="280" name="Google Shape;280;p36">
            <a:extLst>
              <a:ext uri="{FF2B5EF4-FFF2-40B4-BE49-F238E27FC236}">
                <a16:creationId xmlns:a16="http://schemas.microsoft.com/office/drawing/2014/main" id="{4D2C82EB-CC3C-C0C0-2B47-D6A0BD9B505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23440" y="3216318"/>
            <a:ext cx="2354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Privacy concerns with player data analysis</a:t>
            </a:r>
            <a:endParaRPr dirty="0"/>
          </a:p>
        </p:txBody>
      </p:sp>
      <p:sp>
        <p:nvSpPr>
          <p:cNvPr id="281" name="Google Shape;281;p36">
            <a:extLst>
              <a:ext uri="{FF2B5EF4-FFF2-40B4-BE49-F238E27FC236}">
                <a16:creationId xmlns:a16="http://schemas.microsoft.com/office/drawing/2014/main" id="{71BD63D0-1FD5-02FA-1F39-A7339F9005EA}"/>
              </a:ext>
            </a:extLst>
          </p:cNvPr>
          <p:cNvSpPr/>
          <p:nvPr/>
        </p:nvSpPr>
        <p:spPr>
          <a:xfrm>
            <a:off x="1541450" y="1680150"/>
            <a:ext cx="815400" cy="81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6">
            <a:extLst>
              <a:ext uri="{FF2B5EF4-FFF2-40B4-BE49-F238E27FC236}">
                <a16:creationId xmlns:a16="http://schemas.microsoft.com/office/drawing/2014/main" id="{0FD5A436-2654-B168-3808-ED04130D5391}"/>
              </a:ext>
            </a:extLst>
          </p:cNvPr>
          <p:cNvSpPr/>
          <p:nvPr/>
        </p:nvSpPr>
        <p:spPr>
          <a:xfrm>
            <a:off x="4164375" y="1680150"/>
            <a:ext cx="815400" cy="81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6">
            <a:extLst>
              <a:ext uri="{FF2B5EF4-FFF2-40B4-BE49-F238E27FC236}">
                <a16:creationId xmlns:a16="http://schemas.microsoft.com/office/drawing/2014/main" id="{89C7D338-4533-FA74-B5B6-4E069893E252}"/>
              </a:ext>
            </a:extLst>
          </p:cNvPr>
          <p:cNvSpPr/>
          <p:nvPr/>
        </p:nvSpPr>
        <p:spPr>
          <a:xfrm>
            <a:off x="6787300" y="1680150"/>
            <a:ext cx="815400" cy="81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36">
            <a:extLst>
              <a:ext uri="{FF2B5EF4-FFF2-40B4-BE49-F238E27FC236}">
                <a16:creationId xmlns:a16="http://schemas.microsoft.com/office/drawing/2014/main" id="{73B3DCAF-9159-E079-3333-B2B9E8780FDB}"/>
              </a:ext>
            </a:extLst>
          </p:cNvPr>
          <p:cNvGrpSpPr/>
          <p:nvPr/>
        </p:nvGrpSpPr>
        <p:grpSpPr>
          <a:xfrm>
            <a:off x="7057715" y="1887186"/>
            <a:ext cx="274453" cy="401342"/>
            <a:chOff x="3062565" y="1687911"/>
            <a:chExt cx="274453" cy="401342"/>
          </a:xfrm>
        </p:grpSpPr>
        <p:sp>
          <p:nvSpPr>
            <p:cNvPr id="285" name="Google Shape;285;p36">
              <a:extLst>
                <a:ext uri="{FF2B5EF4-FFF2-40B4-BE49-F238E27FC236}">
                  <a16:creationId xmlns:a16="http://schemas.microsoft.com/office/drawing/2014/main" id="{8E1A5EAD-A471-D188-467B-5F38B745EE2F}"/>
                </a:ext>
              </a:extLst>
            </p:cNvPr>
            <p:cNvSpPr/>
            <p:nvPr/>
          </p:nvSpPr>
          <p:spPr>
            <a:xfrm>
              <a:off x="3062565" y="1687911"/>
              <a:ext cx="274453" cy="47125"/>
            </a:xfrm>
            <a:custGeom>
              <a:avLst/>
              <a:gdLst/>
              <a:ahLst/>
              <a:cxnLst/>
              <a:rect l="l" t="t" r="r" b="b"/>
              <a:pathLst>
                <a:path w="9359" h="1607" extrusionOk="0">
                  <a:moveTo>
                    <a:pt x="402" y="1"/>
                  </a:moveTo>
                  <a:cubicBezTo>
                    <a:pt x="188" y="1"/>
                    <a:pt x="1" y="179"/>
                    <a:pt x="1" y="402"/>
                  </a:cubicBezTo>
                  <a:lnTo>
                    <a:pt x="1" y="1205"/>
                  </a:lnTo>
                  <a:cubicBezTo>
                    <a:pt x="1" y="1428"/>
                    <a:pt x="188" y="1607"/>
                    <a:pt x="402" y="1607"/>
                  </a:cubicBezTo>
                  <a:lnTo>
                    <a:pt x="8957" y="1607"/>
                  </a:lnTo>
                  <a:cubicBezTo>
                    <a:pt x="9180" y="1607"/>
                    <a:pt x="9359" y="1428"/>
                    <a:pt x="9359" y="1205"/>
                  </a:cubicBezTo>
                  <a:lnTo>
                    <a:pt x="9359" y="402"/>
                  </a:lnTo>
                  <a:cubicBezTo>
                    <a:pt x="9359" y="179"/>
                    <a:pt x="9180" y="1"/>
                    <a:pt x="8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>
              <a:extLst>
                <a:ext uri="{FF2B5EF4-FFF2-40B4-BE49-F238E27FC236}">
                  <a16:creationId xmlns:a16="http://schemas.microsoft.com/office/drawing/2014/main" id="{C39A41D0-E93E-14E2-B47E-4C9BC9C173AE}"/>
                </a:ext>
              </a:extLst>
            </p:cNvPr>
            <p:cNvSpPr/>
            <p:nvPr/>
          </p:nvSpPr>
          <p:spPr>
            <a:xfrm>
              <a:off x="3152827" y="1758555"/>
              <a:ext cx="35337" cy="128737"/>
            </a:xfrm>
            <a:custGeom>
              <a:avLst/>
              <a:gdLst/>
              <a:ahLst/>
              <a:cxnLst/>
              <a:rect l="l" t="t" r="r" b="b"/>
              <a:pathLst>
                <a:path w="1205" h="4390" extrusionOk="0">
                  <a:moveTo>
                    <a:pt x="0" y="1"/>
                  </a:moveTo>
                  <a:lnTo>
                    <a:pt x="0" y="4390"/>
                  </a:lnTo>
                  <a:cubicBezTo>
                    <a:pt x="375" y="4229"/>
                    <a:pt x="777" y="4122"/>
                    <a:pt x="1205" y="4078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>
              <a:extLst>
                <a:ext uri="{FF2B5EF4-FFF2-40B4-BE49-F238E27FC236}">
                  <a16:creationId xmlns:a16="http://schemas.microsoft.com/office/drawing/2014/main" id="{C646580C-2001-B335-DD59-CEAD6B716D63}"/>
                </a:ext>
              </a:extLst>
            </p:cNvPr>
            <p:cNvSpPr/>
            <p:nvPr/>
          </p:nvSpPr>
          <p:spPr>
            <a:xfrm>
              <a:off x="3270303" y="1758555"/>
              <a:ext cx="35337" cy="131875"/>
            </a:xfrm>
            <a:custGeom>
              <a:avLst/>
              <a:gdLst/>
              <a:ahLst/>
              <a:cxnLst/>
              <a:rect l="l" t="t" r="r" b="b"/>
              <a:pathLst>
                <a:path w="1205" h="4497" extrusionOk="0">
                  <a:moveTo>
                    <a:pt x="0" y="1"/>
                  </a:moveTo>
                  <a:lnTo>
                    <a:pt x="0" y="4497"/>
                  </a:lnTo>
                  <a:lnTo>
                    <a:pt x="1044" y="3712"/>
                  </a:lnTo>
                  <a:cubicBezTo>
                    <a:pt x="1142" y="3631"/>
                    <a:pt x="1204" y="3516"/>
                    <a:pt x="1204" y="3391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>
              <a:extLst>
                <a:ext uri="{FF2B5EF4-FFF2-40B4-BE49-F238E27FC236}">
                  <a16:creationId xmlns:a16="http://schemas.microsoft.com/office/drawing/2014/main" id="{B030FF4C-1E50-E394-A244-4FF4C318717F}"/>
                </a:ext>
              </a:extLst>
            </p:cNvPr>
            <p:cNvSpPr/>
            <p:nvPr/>
          </p:nvSpPr>
          <p:spPr>
            <a:xfrm>
              <a:off x="3211682" y="1758555"/>
              <a:ext cx="35102" cy="128737"/>
            </a:xfrm>
            <a:custGeom>
              <a:avLst/>
              <a:gdLst/>
              <a:ahLst/>
              <a:cxnLst/>
              <a:rect l="l" t="t" r="r" b="b"/>
              <a:pathLst>
                <a:path w="1197" h="4390" extrusionOk="0">
                  <a:moveTo>
                    <a:pt x="1" y="1"/>
                  </a:moveTo>
                  <a:lnTo>
                    <a:pt x="1" y="4078"/>
                  </a:lnTo>
                  <a:cubicBezTo>
                    <a:pt x="420" y="4122"/>
                    <a:pt x="821" y="4229"/>
                    <a:pt x="1196" y="4390"/>
                  </a:cubicBezTo>
                  <a:lnTo>
                    <a:pt x="1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>
              <a:extLst>
                <a:ext uri="{FF2B5EF4-FFF2-40B4-BE49-F238E27FC236}">
                  <a16:creationId xmlns:a16="http://schemas.microsoft.com/office/drawing/2014/main" id="{E83BE348-F80A-EC3B-FDB9-5E5E07E616B1}"/>
                </a:ext>
              </a:extLst>
            </p:cNvPr>
            <p:cNvSpPr/>
            <p:nvPr/>
          </p:nvSpPr>
          <p:spPr>
            <a:xfrm>
              <a:off x="3093972" y="1758555"/>
              <a:ext cx="35337" cy="131875"/>
            </a:xfrm>
            <a:custGeom>
              <a:avLst/>
              <a:gdLst/>
              <a:ahLst/>
              <a:cxnLst/>
              <a:rect l="l" t="t" r="r" b="b"/>
              <a:pathLst>
                <a:path w="1205" h="4497" extrusionOk="0">
                  <a:moveTo>
                    <a:pt x="0" y="1"/>
                  </a:moveTo>
                  <a:lnTo>
                    <a:pt x="0" y="3391"/>
                  </a:lnTo>
                  <a:cubicBezTo>
                    <a:pt x="0" y="3516"/>
                    <a:pt x="63" y="3631"/>
                    <a:pt x="161" y="3712"/>
                  </a:cubicBezTo>
                  <a:lnTo>
                    <a:pt x="1205" y="4497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6">
              <a:extLst>
                <a:ext uri="{FF2B5EF4-FFF2-40B4-BE49-F238E27FC236}">
                  <a16:creationId xmlns:a16="http://schemas.microsoft.com/office/drawing/2014/main" id="{F8A83FF0-4850-C7AA-7872-85460A807C4B}"/>
                </a:ext>
              </a:extLst>
            </p:cNvPr>
            <p:cNvSpPr/>
            <p:nvPr/>
          </p:nvSpPr>
          <p:spPr>
            <a:xfrm>
              <a:off x="3105731" y="1901133"/>
              <a:ext cx="188120" cy="188120"/>
            </a:xfrm>
            <a:custGeom>
              <a:avLst/>
              <a:gdLst/>
              <a:ahLst/>
              <a:cxnLst/>
              <a:rect l="l" t="t" r="r" b="b"/>
              <a:pathLst>
                <a:path w="6415" h="6415" extrusionOk="0">
                  <a:moveTo>
                    <a:pt x="3293" y="1205"/>
                  </a:moveTo>
                  <a:cubicBezTo>
                    <a:pt x="3471" y="1205"/>
                    <a:pt x="3614" y="1348"/>
                    <a:pt x="3614" y="1526"/>
                  </a:cubicBezTo>
                  <a:lnTo>
                    <a:pt x="3614" y="4809"/>
                  </a:lnTo>
                  <a:cubicBezTo>
                    <a:pt x="3614" y="5031"/>
                    <a:pt x="3433" y="5210"/>
                    <a:pt x="3213" y="5210"/>
                  </a:cubicBezTo>
                  <a:cubicBezTo>
                    <a:pt x="3132" y="5210"/>
                    <a:pt x="3046" y="5185"/>
                    <a:pt x="2962" y="5130"/>
                  </a:cubicBezTo>
                  <a:cubicBezTo>
                    <a:pt x="2864" y="5077"/>
                    <a:pt x="2811" y="4970"/>
                    <a:pt x="2811" y="4854"/>
                  </a:cubicBezTo>
                  <a:lnTo>
                    <a:pt x="2811" y="1999"/>
                  </a:lnTo>
                  <a:lnTo>
                    <a:pt x="2481" y="1999"/>
                  </a:lnTo>
                  <a:cubicBezTo>
                    <a:pt x="2365" y="1999"/>
                    <a:pt x="2258" y="1945"/>
                    <a:pt x="2195" y="1847"/>
                  </a:cubicBezTo>
                  <a:cubicBezTo>
                    <a:pt x="1999" y="1535"/>
                    <a:pt x="2222" y="1205"/>
                    <a:pt x="2525" y="1205"/>
                  </a:cubicBezTo>
                  <a:close/>
                  <a:moveTo>
                    <a:pt x="3212" y="1"/>
                  </a:moveTo>
                  <a:cubicBezTo>
                    <a:pt x="1446" y="1"/>
                    <a:pt x="1" y="1437"/>
                    <a:pt x="1" y="3203"/>
                  </a:cubicBezTo>
                  <a:cubicBezTo>
                    <a:pt x="1" y="4970"/>
                    <a:pt x="1446" y="6415"/>
                    <a:pt x="3212" y="6415"/>
                  </a:cubicBezTo>
                  <a:cubicBezTo>
                    <a:pt x="4979" y="6415"/>
                    <a:pt x="6415" y="4970"/>
                    <a:pt x="6415" y="3203"/>
                  </a:cubicBezTo>
                  <a:cubicBezTo>
                    <a:pt x="6415" y="1437"/>
                    <a:pt x="4979" y="1"/>
                    <a:pt x="3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6">
            <a:extLst>
              <a:ext uri="{FF2B5EF4-FFF2-40B4-BE49-F238E27FC236}">
                <a16:creationId xmlns:a16="http://schemas.microsoft.com/office/drawing/2014/main" id="{630463E2-D6A2-8621-842F-1732D7C1F025}"/>
              </a:ext>
            </a:extLst>
          </p:cNvPr>
          <p:cNvGrpSpPr/>
          <p:nvPr/>
        </p:nvGrpSpPr>
        <p:grpSpPr>
          <a:xfrm>
            <a:off x="4383319" y="1887227"/>
            <a:ext cx="377530" cy="401225"/>
            <a:chOff x="1913582" y="2203415"/>
            <a:chExt cx="377530" cy="401225"/>
          </a:xfrm>
        </p:grpSpPr>
        <p:sp>
          <p:nvSpPr>
            <p:cNvPr id="292" name="Google Shape;292;p36">
              <a:extLst>
                <a:ext uri="{FF2B5EF4-FFF2-40B4-BE49-F238E27FC236}">
                  <a16:creationId xmlns:a16="http://schemas.microsoft.com/office/drawing/2014/main" id="{74980B36-1016-2ECF-DF06-02C56FF22243}"/>
                </a:ext>
              </a:extLst>
            </p:cNvPr>
            <p:cNvSpPr/>
            <p:nvPr/>
          </p:nvSpPr>
          <p:spPr>
            <a:xfrm>
              <a:off x="1941323" y="2555931"/>
              <a:ext cx="321549" cy="48709"/>
            </a:xfrm>
            <a:custGeom>
              <a:avLst/>
              <a:gdLst/>
              <a:ahLst/>
              <a:cxnLst/>
              <a:rect l="l" t="t" r="r" b="b"/>
              <a:pathLst>
                <a:path w="10965" h="1661" extrusionOk="0">
                  <a:moveTo>
                    <a:pt x="1258" y="1"/>
                  </a:moveTo>
                  <a:cubicBezTo>
                    <a:pt x="562" y="1"/>
                    <a:pt x="0" y="563"/>
                    <a:pt x="0" y="1259"/>
                  </a:cubicBezTo>
                  <a:cubicBezTo>
                    <a:pt x="0" y="1482"/>
                    <a:pt x="187" y="1660"/>
                    <a:pt x="402" y="1660"/>
                  </a:cubicBezTo>
                  <a:lnTo>
                    <a:pt x="10563" y="1660"/>
                  </a:lnTo>
                  <a:cubicBezTo>
                    <a:pt x="10777" y="1660"/>
                    <a:pt x="10955" y="1482"/>
                    <a:pt x="10955" y="1259"/>
                  </a:cubicBezTo>
                  <a:cubicBezTo>
                    <a:pt x="10964" y="563"/>
                    <a:pt x="10402" y="1"/>
                    <a:pt x="9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>
              <a:extLst>
                <a:ext uri="{FF2B5EF4-FFF2-40B4-BE49-F238E27FC236}">
                  <a16:creationId xmlns:a16="http://schemas.microsoft.com/office/drawing/2014/main" id="{947419AD-1575-3974-9146-A1BADFA61684}"/>
                </a:ext>
              </a:extLst>
            </p:cNvPr>
            <p:cNvSpPr/>
            <p:nvPr/>
          </p:nvSpPr>
          <p:spPr>
            <a:xfrm>
              <a:off x="1972701" y="2497339"/>
              <a:ext cx="258764" cy="35073"/>
            </a:xfrm>
            <a:custGeom>
              <a:avLst/>
              <a:gdLst/>
              <a:ahLst/>
              <a:cxnLst/>
              <a:rect l="l" t="t" r="r" b="b"/>
              <a:pathLst>
                <a:path w="8824" h="1196" extrusionOk="0">
                  <a:moveTo>
                    <a:pt x="1205" y="1"/>
                  </a:moveTo>
                  <a:cubicBezTo>
                    <a:pt x="536" y="1"/>
                    <a:pt x="1" y="536"/>
                    <a:pt x="1" y="1196"/>
                  </a:cubicBezTo>
                  <a:lnTo>
                    <a:pt x="8824" y="1196"/>
                  </a:lnTo>
                  <a:cubicBezTo>
                    <a:pt x="8824" y="536"/>
                    <a:pt x="8279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>
              <a:extLst>
                <a:ext uri="{FF2B5EF4-FFF2-40B4-BE49-F238E27FC236}">
                  <a16:creationId xmlns:a16="http://schemas.microsoft.com/office/drawing/2014/main" id="{48CE2E72-A886-83BC-690C-94E5CD3D453E}"/>
                </a:ext>
              </a:extLst>
            </p:cNvPr>
            <p:cNvSpPr/>
            <p:nvPr/>
          </p:nvSpPr>
          <p:spPr>
            <a:xfrm>
              <a:off x="2061908" y="2203415"/>
              <a:ext cx="79295" cy="66626"/>
            </a:xfrm>
            <a:custGeom>
              <a:avLst/>
              <a:gdLst/>
              <a:ahLst/>
              <a:cxnLst/>
              <a:rect l="l" t="t" r="r" b="b"/>
              <a:pathLst>
                <a:path w="2704" h="2272" extrusionOk="0">
                  <a:moveTo>
                    <a:pt x="1376" y="1"/>
                  </a:moveTo>
                  <a:cubicBezTo>
                    <a:pt x="1340" y="1"/>
                    <a:pt x="1304" y="2"/>
                    <a:pt x="1267" y="5"/>
                  </a:cubicBezTo>
                  <a:cubicBezTo>
                    <a:pt x="625" y="50"/>
                    <a:pt x="99" y="567"/>
                    <a:pt x="36" y="1210"/>
                  </a:cubicBezTo>
                  <a:cubicBezTo>
                    <a:pt x="1" y="1620"/>
                    <a:pt x="152" y="2004"/>
                    <a:pt x="411" y="2271"/>
                  </a:cubicBezTo>
                  <a:lnTo>
                    <a:pt x="2320" y="2271"/>
                  </a:lnTo>
                  <a:cubicBezTo>
                    <a:pt x="2561" y="2030"/>
                    <a:pt x="2704" y="1700"/>
                    <a:pt x="2704" y="1334"/>
                  </a:cubicBezTo>
                  <a:cubicBezTo>
                    <a:pt x="2704" y="603"/>
                    <a:pt x="2111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>
              <a:extLst>
                <a:ext uri="{FF2B5EF4-FFF2-40B4-BE49-F238E27FC236}">
                  <a16:creationId xmlns:a16="http://schemas.microsoft.com/office/drawing/2014/main" id="{0A440FA8-D49F-69EC-912E-CF92E7351236}"/>
                </a:ext>
              </a:extLst>
            </p:cNvPr>
            <p:cNvSpPr/>
            <p:nvPr/>
          </p:nvSpPr>
          <p:spPr>
            <a:xfrm>
              <a:off x="2014812" y="2293560"/>
              <a:ext cx="174278" cy="46832"/>
            </a:xfrm>
            <a:custGeom>
              <a:avLst/>
              <a:gdLst/>
              <a:ahLst/>
              <a:cxnLst/>
              <a:rect l="l" t="t" r="r" b="b"/>
              <a:pathLst>
                <a:path w="5943" h="1597" extrusionOk="0">
                  <a:moveTo>
                    <a:pt x="839" y="0"/>
                  </a:moveTo>
                  <a:cubicBezTo>
                    <a:pt x="376" y="0"/>
                    <a:pt x="1" y="393"/>
                    <a:pt x="37" y="856"/>
                  </a:cubicBezTo>
                  <a:cubicBezTo>
                    <a:pt x="63" y="1276"/>
                    <a:pt x="429" y="1597"/>
                    <a:pt x="848" y="1597"/>
                  </a:cubicBezTo>
                  <a:lnTo>
                    <a:pt x="5095" y="1597"/>
                  </a:lnTo>
                  <a:cubicBezTo>
                    <a:pt x="5523" y="1597"/>
                    <a:pt x="5880" y="1276"/>
                    <a:pt x="5916" y="856"/>
                  </a:cubicBezTo>
                  <a:cubicBezTo>
                    <a:pt x="5942" y="393"/>
                    <a:pt x="5577" y="0"/>
                    <a:pt x="5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>
              <a:extLst>
                <a:ext uri="{FF2B5EF4-FFF2-40B4-BE49-F238E27FC236}">
                  <a16:creationId xmlns:a16="http://schemas.microsoft.com/office/drawing/2014/main" id="{633014D3-193A-0069-8459-F5A2448B225B}"/>
                </a:ext>
              </a:extLst>
            </p:cNvPr>
            <p:cNvSpPr/>
            <p:nvPr/>
          </p:nvSpPr>
          <p:spPr>
            <a:xfrm>
              <a:off x="1913582" y="2248018"/>
              <a:ext cx="377530" cy="225803"/>
            </a:xfrm>
            <a:custGeom>
              <a:avLst/>
              <a:gdLst/>
              <a:ahLst/>
              <a:cxnLst/>
              <a:rect l="l" t="t" r="r" b="b"/>
              <a:pathLst>
                <a:path w="12874" h="7700" extrusionOk="0">
                  <a:moveTo>
                    <a:pt x="1009" y="1"/>
                  </a:moveTo>
                  <a:cubicBezTo>
                    <a:pt x="875" y="1"/>
                    <a:pt x="750" y="63"/>
                    <a:pt x="678" y="179"/>
                  </a:cubicBezTo>
                  <a:lnTo>
                    <a:pt x="322" y="723"/>
                  </a:lnTo>
                  <a:cubicBezTo>
                    <a:pt x="286" y="777"/>
                    <a:pt x="259" y="830"/>
                    <a:pt x="250" y="902"/>
                  </a:cubicBezTo>
                  <a:lnTo>
                    <a:pt x="0" y="3186"/>
                  </a:lnTo>
                  <a:cubicBezTo>
                    <a:pt x="0" y="3203"/>
                    <a:pt x="0" y="3212"/>
                    <a:pt x="0" y="3230"/>
                  </a:cubicBezTo>
                  <a:lnTo>
                    <a:pt x="0" y="6424"/>
                  </a:lnTo>
                  <a:cubicBezTo>
                    <a:pt x="0" y="6585"/>
                    <a:pt x="99" y="6727"/>
                    <a:pt x="241" y="6790"/>
                  </a:cubicBezTo>
                  <a:cubicBezTo>
                    <a:pt x="727" y="6987"/>
                    <a:pt x="1487" y="7223"/>
                    <a:pt x="2429" y="7223"/>
                  </a:cubicBezTo>
                  <a:cubicBezTo>
                    <a:pt x="2507" y="7223"/>
                    <a:pt x="2587" y="7221"/>
                    <a:pt x="2668" y="7218"/>
                  </a:cubicBezTo>
                  <a:cubicBezTo>
                    <a:pt x="3141" y="7191"/>
                    <a:pt x="3551" y="7111"/>
                    <a:pt x="3908" y="7013"/>
                  </a:cubicBezTo>
                  <a:lnTo>
                    <a:pt x="3908" y="7013"/>
                  </a:lnTo>
                  <a:cubicBezTo>
                    <a:pt x="3828" y="7245"/>
                    <a:pt x="3729" y="7468"/>
                    <a:pt x="3631" y="7700"/>
                  </a:cubicBezTo>
                  <a:lnTo>
                    <a:pt x="9243" y="7700"/>
                  </a:lnTo>
                  <a:cubicBezTo>
                    <a:pt x="9145" y="7468"/>
                    <a:pt x="9046" y="7245"/>
                    <a:pt x="8966" y="7013"/>
                  </a:cubicBezTo>
                  <a:lnTo>
                    <a:pt x="8966" y="7013"/>
                  </a:lnTo>
                  <a:cubicBezTo>
                    <a:pt x="9323" y="7111"/>
                    <a:pt x="9733" y="7191"/>
                    <a:pt x="10206" y="7218"/>
                  </a:cubicBezTo>
                  <a:cubicBezTo>
                    <a:pt x="10287" y="7221"/>
                    <a:pt x="10367" y="7223"/>
                    <a:pt x="10445" y="7223"/>
                  </a:cubicBezTo>
                  <a:cubicBezTo>
                    <a:pt x="11387" y="7223"/>
                    <a:pt x="12146" y="6987"/>
                    <a:pt x="12624" y="6790"/>
                  </a:cubicBezTo>
                  <a:cubicBezTo>
                    <a:pt x="12775" y="6727"/>
                    <a:pt x="12874" y="6585"/>
                    <a:pt x="12874" y="6424"/>
                  </a:cubicBezTo>
                  <a:lnTo>
                    <a:pt x="12874" y="3230"/>
                  </a:lnTo>
                  <a:cubicBezTo>
                    <a:pt x="12874" y="3212"/>
                    <a:pt x="12874" y="3203"/>
                    <a:pt x="12874" y="3186"/>
                  </a:cubicBezTo>
                  <a:lnTo>
                    <a:pt x="12624" y="902"/>
                  </a:lnTo>
                  <a:cubicBezTo>
                    <a:pt x="12615" y="830"/>
                    <a:pt x="12588" y="777"/>
                    <a:pt x="12552" y="723"/>
                  </a:cubicBezTo>
                  <a:lnTo>
                    <a:pt x="12196" y="179"/>
                  </a:lnTo>
                  <a:cubicBezTo>
                    <a:pt x="12124" y="63"/>
                    <a:pt x="11999" y="1"/>
                    <a:pt x="11865" y="1"/>
                  </a:cubicBezTo>
                  <a:lnTo>
                    <a:pt x="11170" y="1"/>
                  </a:lnTo>
                  <a:cubicBezTo>
                    <a:pt x="11063" y="1"/>
                    <a:pt x="10964" y="45"/>
                    <a:pt x="10893" y="117"/>
                  </a:cubicBezTo>
                  <a:lnTo>
                    <a:pt x="10590" y="420"/>
                  </a:lnTo>
                  <a:cubicBezTo>
                    <a:pt x="10518" y="491"/>
                    <a:pt x="10474" y="590"/>
                    <a:pt x="10474" y="697"/>
                  </a:cubicBezTo>
                  <a:lnTo>
                    <a:pt x="10474" y="1169"/>
                  </a:lnTo>
                  <a:cubicBezTo>
                    <a:pt x="10474" y="1277"/>
                    <a:pt x="10518" y="1375"/>
                    <a:pt x="10590" y="1455"/>
                  </a:cubicBezTo>
                  <a:cubicBezTo>
                    <a:pt x="10732" y="1589"/>
                    <a:pt x="10866" y="1731"/>
                    <a:pt x="11009" y="1874"/>
                  </a:cubicBezTo>
                  <a:lnTo>
                    <a:pt x="11009" y="2668"/>
                  </a:lnTo>
                  <a:cubicBezTo>
                    <a:pt x="10911" y="2847"/>
                    <a:pt x="10741" y="3230"/>
                    <a:pt x="10741" y="3739"/>
                  </a:cubicBezTo>
                  <a:cubicBezTo>
                    <a:pt x="10741" y="3944"/>
                    <a:pt x="10768" y="4363"/>
                    <a:pt x="11009" y="4809"/>
                  </a:cubicBezTo>
                  <a:cubicBezTo>
                    <a:pt x="10786" y="4690"/>
                    <a:pt x="10240" y="4416"/>
                    <a:pt x="9522" y="4416"/>
                  </a:cubicBezTo>
                  <a:cubicBezTo>
                    <a:pt x="9379" y="4416"/>
                    <a:pt x="9229" y="4427"/>
                    <a:pt x="9073" y="4452"/>
                  </a:cubicBezTo>
                  <a:cubicBezTo>
                    <a:pt x="8806" y="4488"/>
                    <a:pt x="8583" y="4568"/>
                    <a:pt x="8386" y="4649"/>
                  </a:cubicBezTo>
                  <a:cubicBezTo>
                    <a:pt x="8359" y="4417"/>
                    <a:pt x="8342" y="4185"/>
                    <a:pt x="8324" y="3953"/>
                  </a:cubicBezTo>
                  <a:lnTo>
                    <a:pt x="4550" y="3953"/>
                  </a:lnTo>
                  <a:cubicBezTo>
                    <a:pt x="4532" y="4185"/>
                    <a:pt x="4515" y="4417"/>
                    <a:pt x="4488" y="4649"/>
                  </a:cubicBezTo>
                  <a:cubicBezTo>
                    <a:pt x="4291" y="4568"/>
                    <a:pt x="4060" y="4488"/>
                    <a:pt x="3792" y="4452"/>
                  </a:cubicBezTo>
                  <a:cubicBezTo>
                    <a:pt x="3638" y="4427"/>
                    <a:pt x="3489" y="4416"/>
                    <a:pt x="3346" y="4416"/>
                  </a:cubicBezTo>
                  <a:cubicBezTo>
                    <a:pt x="2634" y="4416"/>
                    <a:pt x="2088" y="4690"/>
                    <a:pt x="1865" y="4809"/>
                  </a:cubicBezTo>
                  <a:cubicBezTo>
                    <a:pt x="2106" y="4363"/>
                    <a:pt x="2133" y="3944"/>
                    <a:pt x="2133" y="3739"/>
                  </a:cubicBezTo>
                  <a:cubicBezTo>
                    <a:pt x="2133" y="3230"/>
                    <a:pt x="1963" y="2847"/>
                    <a:pt x="1865" y="2668"/>
                  </a:cubicBezTo>
                  <a:lnTo>
                    <a:pt x="1865" y="1874"/>
                  </a:lnTo>
                  <a:lnTo>
                    <a:pt x="2284" y="1455"/>
                  </a:lnTo>
                  <a:cubicBezTo>
                    <a:pt x="2356" y="1375"/>
                    <a:pt x="2400" y="1277"/>
                    <a:pt x="2400" y="1169"/>
                  </a:cubicBezTo>
                  <a:lnTo>
                    <a:pt x="2400" y="697"/>
                  </a:lnTo>
                  <a:cubicBezTo>
                    <a:pt x="2400" y="590"/>
                    <a:pt x="2356" y="491"/>
                    <a:pt x="2284" y="420"/>
                  </a:cubicBezTo>
                  <a:lnTo>
                    <a:pt x="1981" y="117"/>
                  </a:lnTo>
                  <a:cubicBezTo>
                    <a:pt x="1910" y="45"/>
                    <a:pt x="1811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6">
            <a:extLst>
              <a:ext uri="{FF2B5EF4-FFF2-40B4-BE49-F238E27FC236}">
                <a16:creationId xmlns:a16="http://schemas.microsoft.com/office/drawing/2014/main" id="{8BD6AA6E-1B33-2A98-34A9-9E7B5E2E7738}"/>
              </a:ext>
            </a:extLst>
          </p:cNvPr>
          <p:cNvGrpSpPr/>
          <p:nvPr/>
        </p:nvGrpSpPr>
        <p:grpSpPr>
          <a:xfrm>
            <a:off x="1748480" y="1887173"/>
            <a:ext cx="401342" cy="401342"/>
            <a:chOff x="2450405" y="2203298"/>
            <a:chExt cx="401342" cy="401342"/>
          </a:xfrm>
        </p:grpSpPr>
        <p:sp>
          <p:nvSpPr>
            <p:cNvPr id="298" name="Google Shape;298;p36">
              <a:extLst>
                <a:ext uri="{FF2B5EF4-FFF2-40B4-BE49-F238E27FC236}">
                  <a16:creationId xmlns:a16="http://schemas.microsoft.com/office/drawing/2014/main" id="{9AB30085-AB38-881D-F25B-14CADD8D8D66}"/>
                </a:ext>
              </a:extLst>
            </p:cNvPr>
            <p:cNvSpPr/>
            <p:nvPr/>
          </p:nvSpPr>
          <p:spPr>
            <a:xfrm>
              <a:off x="2544597" y="2287519"/>
              <a:ext cx="117476" cy="127476"/>
            </a:xfrm>
            <a:custGeom>
              <a:avLst/>
              <a:gdLst/>
              <a:ahLst/>
              <a:cxnLst/>
              <a:rect l="l" t="t" r="r" b="b"/>
              <a:pathLst>
                <a:path w="4006" h="4347" extrusionOk="0">
                  <a:moveTo>
                    <a:pt x="1998" y="1"/>
                  </a:moveTo>
                  <a:cubicBezTo>
                    <a:pt x="1463" y="527"/>
                    <a:pt x="749" y="831"/>
                    <a:pt x="0" y="866"/>
                  </a:cubicBezTo>
                  <a:lnTo>
                    <a:pt x="0" y="2311"/>
                  </a:lnTo>
                  <a:cubicBezTo>
                    <a:pt x="0" y="3400"/>
                    <a:pt x="848" y="4301"/>
                    <a:pt x="1927" y="4345"/>
                  </a:cubicBezTo>
                  <a:cubicBezTo>
                    <a:pt x="1949" y="4346"/>
                    <a:pt x="1970" y="4346"/>
                    <a:pt x="1992" y="4346"/>
                  </a:cubicBezTo>
                  <a:cubicBezTo>
                    <a:pt x="3104" y="4346"/>
                    <a:pt x="4006" y="3450"/>
                    <a:pt x="4006" y="2338"/>
                  </a:cubicBezTo>
                  <a:lnTo>
                    <a:pt x="4006" y="866"/>
                  </a:lnTo>
                  <a:cubicBezTo>
                    <a:pt x="3256" y="831"/>
                    <a:pt x="2543" y="527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>
              <a:extLst>
                <a:ext uri="{FF2B5EF4-FFF2-40B4-BE49-F238E27FC236}">
                  <a16:creationId xmlns:a16="http://schemas.microsoft.com/office/drawing/2014/main" id="{E2E58AF5-D3D6-18B1-C09D-1B44BDECC515}"/>
                </a:ext>
              </a:extLst>
            </p:cNvPr>
            <p:cNvSpPr/>
            <p:nvPr/>
          </p:nvSpPr>
          <p:spPr>
            <a:xfrm>
              <a:off x="2481783" y="2203298"/>
              <a:ext cx="243075" cy="231286"/>
            </a:xfrm>
            <a:custGeom>
              <a:avLst/>
              <a:gdLst/>
              <a:ahLst/>
              <a:cxnLst/>
              <a:rect l="l" t="t" r="r" b="b"/>
              <a:pathLst>
                <a:path w="8289" h="7887" extrusionOk="0">
                  <a:moveTo>
                    <a:pt x="4148" y="0"/>
                  </a:moveTo>
                  <a:cubicBezTo>
                    <a:pt x="4142" y="0"/>
                    <a:pt x="4137" y="0"/>
                    <a:pt x="4131" y="0"/>
                  </a:cubicBezTo>
                  <a:cubicBezTo>
                    <a:pt x="1839" y="9"/>
                    <a:pt x="1" y="1892"/>
                    <a:pt x="1" y="4184"/>
                  </a:cubicBezTo>
                  <a:lnTo>
                    <a:pt x="1" y="5879"/>
                  </a:lnTo>
                  <a:cubicBezTo>
                    <a:pt x="1" y="6441"/>
                    <a:pt x="170" y="6968"/>
                    <a:pt x="456" y="7414"/>
                  </a:cubicBezTo>
                  <a:cubicBezTo>
                    <a:pt x="652" y="7708"/>
                    <a:pt x="991" y="7886"/>
                    <a:pt x="1348" y="7886"/>
                  </a:cubicBezTo>
                  <a:lnTo>
                    <a:pt x="2410" y="7886"/>
                  </a:lnTo>
                  <a:lnTo>
                    <a:pt x="2410" y="7414"/>
                  </a:lnTo>
                  <a:cubicBezTo>
                    <a:pt x="1758" y="6896"/>
                    <a:pt x="1339" y="6102"/>
                    <a:pt x="1339" y="5210"/>
                  </a:cubicBezTo>
                  <a:lnTo>
                    <a:pt x="1339" y="3346"/>
                  </a:lnTo>
                  <a:cubicBezTo>
                    <a:pt x="1339" y="3123"/>
                    <a:pt x="1518" y="2944"/>
                    <a:pt x="1741" y="2944"/>
                  </a:cubicBezTo>
                  <a:lnTo>
                    <a:pt x="3337" y="2944"/>
                  </a:lnTo>
                  <a:cubicBezTo>
                    <a:pt x="3614" y="2944"/>
                    <a:pt x="3810" y="2686"/>
                    <a:pt x="3757" y="2409"/>
                  </a:cubicBezTo>
                  <a:cubicBezTo>
                    <a:pt x="3686" y="2092"/>
                    <a:pt x="3901" y="1869"/>
                    <a:pt x="4143" y="1869"/>
                  </a:cubicBezTo>
                  <a:cubicBezTo>
                    <a:pt x="4235" y="1869"/>
                    <a:pt x="4331" y="1901"/>
                    <a:pt x="4417" y="1972"/>
                  </a:cubicBezTo>
                  <a:cubicBezTo>
                    <a:pt x="4426" y="1981"/>
                    <a:pt x="4426" y="1990"/>
                    <a:pt x="4435" y="1990"/>
                  </a:cubicBezTo>
                  <a:cubicBezTo>
                    <a:pt x="4854" y="2587"/>
                    <a:pt x="5550" y="2944"/>
                    <a:pt x="6281" y="2944"/>
                  </a:cubicBezTo>
                  <a:lnTo>
                    <a:pt x="6879" y="2944"/>
                  </a:lnTo>
                  <a:cubicBezTo>
                    <a:pt x="6915" y="2944"/>
                    <a:pt x="6950" y="2971"/>
                    <a:pt x="6950" y="3016"/>
                  </a:cubicBezTo>
                  <a:lnTo>
                    <a:pt x="6950" y="5210"/>
                  </a:lnTo>
                  <a:cubicBezTo>
                    <a:pt x="6950" y="6102"/>
                    <a:pt x="6531" y="6896"/>
                    <a:pt x="5880" y="7414"/>
                  </a:cubicBezTo>
                  <a:lnTo>
                    <a:pt x="5880" y="7886"/>
                  </a:lnTo>
                  <a:lnTo>
                    <a:pt x="6942" y="7886"/>
                  </a:lnTo>
                  <a:cubicBezTo>
                    <a:pt x="7298" y="7886"/>
                    <a:pt x="7637" y="7708"/>
                    <a:pt x="7834" y="7414"/>
                  </a:cubicBezTo>
                  <a:cubicBezTo>
                    <a:pt x="8119" y="6968"/>
                    <a:pt x="8289" y="6441"/>
                    <a:pt x="8289" y="5879"/>
                  </a:cubicBezTo>
                  <a:lnTo>
                    <a:pt x="8289" y="4140"/>
                  </a:lnTo>
                  <a:cubicBezTo>
                    <a:pt x="8289" y="1861"/>
                    <a:pt x="6433" y="0"/>
                    <a:pt x="4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>
              <a:extLst>
                <a:ext uri="{FF2B5EF4-FFF2-40B4-BE49-F238E27FC236}">
                  <a16:creationId xmlns:a16="http://schemas.microsoft.com/office/drawing/2014/main" id="{D709D634-5E29-E252-1949-B4EFA909F231}"/>
                </a:ext>
              </a:extLst>
            </p:cNvPr>
            <p:cNvSpPr/>
            <p:nvPr/>
          </p:nvSpPr>
          <p:spPr>
            <a:xfrm>
              <a:off x="2560286" y="2433763"/>
              <a:ext cx="86098" cy="67272"/>
            </a:xfrm>
            <a:custGeom>
              <a:avLst/>
              <a:gdLst/>
              <a:ahLst/>
              <a:cxnLst/>
              <a:rect l="l" t="t" r="r" b="b"/>
              <a:pathLst>
                <a:path w="2936" h="2294" extrusionOk="0">
                  <a:moveTo>
                    <a:pt x="536" y="1"/>
                  </a:moveTo>
                  <a:lnTo>
                    <a:pt x="536" y="830"/>
                  </a:lnTo>
                  <a:lnTo>
                    <a:pt x="0" y="830"/>
                  </a:lnTo>
                  <a:cubicBezTo>
                    <a:pt x="0" y="1642"/>
                    <a:pt x="660" y="2293"/>
                    <a:pt x="1463" y="2293"/>
                  </a:cubicBezTo>
                  <a:cubicBezTo>
                    <a:pt x="2275" y="2293"/>
                    <a:pt x="2935" y="1642"/>
                    <a:pt x="2935" y="830"/>
                  </a:cubicBezTo>
                  <a:lnTo>
                    <a:pt x="2400" y="830"/>
                  </a:lnTo>
                  <a:lnTo>
                    <a:pt x="2400" y="1"/>
                  </a:lnTo>
                  <a:cubicBezTo>
                    <a:pt x="2106" y="99"/>
                    <a:pt x="1793" y="161"/>
                    <a:pt x="1463" y="161"/>
                  </a:cubicBezTo>
                  <a:cubicBezTo>
                    <a:pt x="1142" y="161"/>
                    <a:pt x="821" y="99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>
              <a:extLst>
                <a:ext uri="{FF2B5EF4-FFF2-40B4-BE49-F238E27FC236}">
                  <a16:creationId xmlns:a16="http://schemas.microsoft.com/office/drawing/2014/main" id="{1ADDC4DE-DF45-7611-07D1-D539E75D05BD}"/>
                </a:ext>
              </a:extLst>
            </p:cNvPr>
            <p:cNvSpPr/>
            <p:nvPr/>
          </p:nvSpPr>
          <p:spPr>
            <a:xfrm>
              <a:off x="2450405" y="2555931"/>
              <a:ext cx="54955" cy="48709"/>
            </a:xfrm>
            <a:custGeom>
              <a:avLst/>
              <a:gdLst/>
              <a:ahLst/>
              <a:cxnLst/>
              <a:rect l="l" t="t" r="r" b="b"/>
              <a:pathLst>
                <a:path w="1874" h="1661" extrusionOk="0">
                  <a:moveTo>
                    <a:pt x="0" y="1"/>
                  </a:moveTo>
                  <a:lnTo>
                    <a:pt x="0" y="1259"/>
                  </a:lnTo>
                  <a:cubicBezTo>
                    <a:pt x="0" y="1482"/>
                    <a:pt x="179" y="1660"/>
                    <a:pt x="402" y="1660"/>
                  </a:cubicBezTo>
                  <a:lnTo>
                    <a:pt x="1874" y="1660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>
              <a:extLst>
                <a:ext uri="{FF2B5EF4-FFF2-40B4-BE49-F238E27FC236}">
                  <a16:creationId xmlns:a16="http://schemas.microsoft.com/office/drawing/2014/main" id="{103CB708-0923-CE4E-66B4-2B5A44FDEB3B}"/>
                </a:ext>
              </a:extLst>
            </p:cNvPr>
            <p:cNvSpPr/>
            <p:nvPr/>
          </p:nvSpPr>
          <p:spPr>
            <a:xfrm>
              <a:off x="2736353" y="2451827"/>
              <a:ext cx="93928" cy="90028"/>
            </a:xfrm>
            <a:custGeom>
              <a:avLst/>
              <a:gdLst/>
              <a:ahLst/>
              <a:cxnLst/>
              <a:rect l="l" t="t" r="r" b="b"/>
              <a:pathLst>
                <a:path w="3203" h="3070" extrusionOk="0">
                  <a:moveTo>
                    <a:pt x="402" y="0"/>
                  </a:moveTo>
                  <a:cubicBezTo>
                    <a:pt x="179" y="0"/>
                    <a:pt x="0" y="179"/>
                    <a:pt x="0" y="402"/>
                  </a:cubicBezTo>
                  <a:cubicBezTo>
                    <a:pt x="0" y="625"/>
                    <a:pt x="179" y="803"/>
                    <a:pt x="402" y="803"/>
                  </a:cubicBezTo>
                  <a:lnTo>
                    <a:pt x="776" y="803"/>
                  </a:lnTo>
                  <a:cubicBezTo>
                    <a:pt x="705" y="1588"/>
                    <a:pt x="473" y="2355"/>
                    <a:pt x="72" y="3069"/>
                  </a:cubicBezTo>
                  <a:lnTo>
                    <a:pt x="3131" y="3069"/>
                  </a:lnTo>
                  <a:cubicBezTo>
                    <a:pt x="2739" y="2355"/>
                    <a:pt x="2498" y="1588"/>
                    <a:pt x="2427" y="803"/>
                  </a:cubicBezTo>
                  <a:lnTo>
                    <a:pt x="2810" y="803"/>
                  </a:lnTo>
                  <a:cubicBezTo>
                    <a:pt x="3024" y="803"/>
                    <a:pt x="3203" y="625"/>
                    <a:pt x="3203" y="402"/>
                  </a:cubicBezTo>
                  <a:cubicBezTo>
                    <a:pt x="3203" y="179"/>
                    <a:pt x="302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>
              <a:extLst>
                <a:ext uri="{FF2B5EF4-FFF2-40B4-BE49-F238E27FC236}">
                  <a16:creationId xmlns:a16="http://schemas.microsoft.com/office/drawing/2014/main" id="{8367EAFC-41F7-0056-22AA-42D90DED348D}"/>
                </a:ext>
              </a:extLst>
            </p:cNvPr>
            <p:cNvSpPr/>
            <p:nvPr/>
          </p:nvSpPr>
          <p:spPr>
            <a:xfrm>
              <a:off x="2747849" y="2377195"/>
              <a:ext cx="71465" cy="51113"/>
            </a:xfrm>
            <a:custGeom>
              <a:avLst/>
              <a:gdLst/>
              <a:ahLst/>
              <a:cxnLst/>
              <a:rect l="l" t="t" r="r" b="b"/>
              <a:pathLst>
                <a:path w="2437" h="1743" extrusionOk="0">
                  <a:moveTo>
                    <a:pt x="1214" y="0"/>
                  </a:moveTo>
                  <a:cubicBezTo>
                    <a:pt x="993" y="0"/>
                    <a:pt x="812" y="187"/>
                    <a:pt x="812" y="404"/>
                  </a:cubicBezTo>
                  <a:lnTo>
                    <a:pt x="812" y="538"/>
                  </a:lnTo>
                  <a:lnTo>
                    <a:pt x="625" y="538"/>
                  </a:lnTo>
                  <a:cubicBezTo>
                    <a:pt x="259" y="538"/>
                    <a:pt x="1" y="895"/>
                    <a:pt x="117" y="1243"/>
                  </a:cubicBezTo>
                  <a:lnTo>
                    <a:pt x="286" y="1742"/>
                  </a:lnTo>
                  <a:lnTo>
                    <a:pt x="2151" y="1742"/>
                  </a:lnTo>
                  <a:lnTo>
                    <a:pt x="2320" y="1243"/>
                  </a:lnTo>
                  <a:cubicBezTo>
                    <a:pt x="2436" y="895"/>
                    <a:pt x="2177" y="538"/>
                    <a:pt x="1812" y="538"/>
                  </a:cubicBezTo>
                  <a:lnTo>
                    <a:pt x="1615" y="538"/>
                  </a:lnTo>
                  <a:lnTo>
                    <a:pt x="1615" y="413"/>
                  </a:lnTo>
                  <a:cubicBezTo>
                    <a:pt x="1615" y="208"/>
                    <a:pt x="1464" y="30"/>
                    <a:pt x="1259" y="3"/>
                  </a:cubicBezTo>
                  <a:cubicBezTo>
                    <a:pt x="1244" y="1"/>
                    <a:pt x="1229" y="0"/>
                    <a:pt x="1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6">
              <a:extLst>
                <a:ext uri="{FF2B5EF4-FFF2-40B4-BE49-F238E27FC236}">
                  <a16:creationId xmlns:a16="http://schemas.microsoft.com/office/drawing/2014/main" id="{5C5E39ED-2D0F-478D-FC8C-0DA549B279C6}"/>
                </a:ext>
              </a:extLst>
            </p:cNvPr>
            <p:cNvSpPr/>
            <p:nvPr/>
          </p:nvSpPr>
          <p:spPr>
            <a:xfrm>
              <a:off x="2450405" y="2458103"/>
              <a:ext cx="281520" cy="146537"/>
            </a:xfrm>
            <a:custGeom>
              <a:avLst/>
              <a:gdLst/>
              <a:ahLst/>
              <a:cxnLst/>
              <a:rect l="l" t="t" r="r" b="b"/>
              <a:pathLst>
                <a:path w="9600" h="4997" extrusionOk="0">
                  <a:moveTo>
                    <a:pt x="2543" y="0"/>
                  </a:moveTo>
                  <a:cubicBezTo>
                    <a:pt x="1142" y="0"/>
                    <a:pt x="0" y="1133"/>
                    <a:pt x="0" y="2534"/>
                  </a:cubicBezTo>
                  <a:lnTo>
                    <a:pt x="2275" y="2534"/>
                  </a:lnTo>
                  <a:cubicBezTo>
                    <a:pt x="2498" y="2534"/>
                    <a:pt x="2677" y="2712"/>
                    <a:pt x="2677" y="2935"/>
                  </a:cubicBezTo>
                  <a:lnTo>
                    <a:pt x="2677" y="4996"/>
                  </a:lnTo>
                  <a:lnTo>
                    <a:pt x="8279" y="4996"/>
                  </a:lnTo>
                  <a:cubicBezTo>
                    <a:pt x="8235" y="4871"/>
                    <a:pt x="8208" y="4737"/>
                    <a:pt x="8208" y="4595"/>
                  </a:cubicBezTo>
                  <a:lnTo>
                    <a:pt x="8208" y="4461"/>
                  </a:lnTo>
                  <a:cubicBezTo>
                    <a:pt x="8208" y="4042"/>
                    <a:pt x="8368" y="3658"/>
                    <a:pt x="8636" y="3373"/>
                  </a:cubicBezTo>
                  <a:lnTo>
                    <a:pt x="9118" y="2471"/>
                  </a:lnTo>
                  <a:cubicBezTo>
                    <a:pt x="9332" y="2079"/>
                    <a:pt x="9492" y="1678"/>
                    <a:pt x="9599" y="1258"/>
                  </a:cubicBezTo>
                  <a:cubicBezTo>
                    <a:pt x="9216" y="1062"/>
                    <a:pt x="8957" y="678"/>
                    <a:pt x="8939" y="223"/>
                  </a:cubicBezTo>
                  <a:cubicBezTo>
                    <a:pt x="8618" y="81"/>
                    <a:pt x="8252" y="0"/>
                    <a:pt x="7887" y="0"/>
                  </a:cubicBezTo>
                  <a:lnTo>
                    <a:pt x="7485" y="0"/>
                  </a:lnTo>
                  <a:cubicBezTo>
                    <a:pt x="7485" y="1249"/>
                    <a:pt x="6468" y="2266"/>
                    <a:pt x="5210" y="2266"/>
                  </a:cubicBezTo>
                  <a:cubicBezTo>
                    <a:pt x="3961" y="2266"/>
                    <a:pt x="2944" y="1249"/>
                    <a:pt x="2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6">
              <a:extLst>
                <a:ext uri="{FF2B5EF4-FFF2-40B4-BE49-F238E27FC236}">
                  <a16:creationId xmlns:a16="http://schemas.microsoft.com/office/drawing/2014/main" id="{1F86D818-6A90-D006-B567-0407A5166600}"/>
                </a:ext>
              </a:extLst>
            </p:cNvPr>
            <p:cNvSpPr/>
            <p:nvPr/>
          </p:nvSpPr>
          <p:spPr>
            <a:xfrm>
              <a:off x="2714624" y="2565344"/>
              <a:ext cx="137124" cy="39296"/>
            </a:xfrm>
            <a:custGeom>
              <a:avLst/>
              <a:gdLst/>
              <a:ahLst/>
              <a:cxnLst/>
              <a:rect l="l" t="t" r="r" b="b"/>
              <a:pathLst>
                <a:path w="4676" h="1340" extrusionOk="0">
                  <a:moveTo>
                    <a:pt x="804" y="1"/>
                  </a:moveTo>
                  <a:cubicBezTo>
                    <a:pt x="358" y="1"/>
                    <a:pt x="1" y="358"/>
                    <a:pt x="1" y="804"/>
                  </a:cubicBezTo>
                  <a:lnTo>
                    <a:pt x="1" y="938"/>
                  </a:lnTo>
                  <a:cubicBezTo>
                    <a:pt x="1" y="1161"/>
                    <a:pt x="179" y="1339"/>
                    <a:pt x="402" y="1339"/>
                  </a:cubicBezTo>
                  <a:lnTo>
                    <a:pt x="4274" y="1339"/>
                  </a:lnTo>
                  <a:cubicBezTo>
                    <a:pt x="4497" y="1339"/>
                    <a:pt x="4675" y="1161"/>
                    <a:pt x="4675" y="938"/>
                  </a:cubicBezTo>
                  <a:lnTo>
                    <a:pt x="4675" y="804"/>
                  </a:lnTo>
                  <a:cubicBezTo>
                    <a:pt x="4675" y="358"/>
                    <a:pt x="4318" y="1"/>
                    <a:pt x="3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7430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BDB4A8C3-CB68-C898-8E33-8C5FA7C1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FD690D94-A6A9-F151-B6FB-E8C469D31C9B}"/>
              </a:ext>
            </a:extLst>
          </p:cNvPr>
          <p:cNvSpPr/>
          <p:nvPr/>
        </p:nvSpPr>
        <p:spPr>
          <a:xfrm>
            <a:off x="1467825" y="1089088"/>
            <a:ext cx="1208700" cy="1208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>
            <a:extLst>
              <a:ext uri="{FF2B5EF4-FFF2-40B4-BE49-F238E27FC236}">
                <a16:creationId xmlns:a16="http://schemas.microsoft.com/office/drawing/2014/main" id="{6C01FF12-AF0F-4471-22E9-149E0E1B5A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098" y="2680905"/>
            <a:ext cx="34321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Conclusions &amp; key findings</a:t>
            </a:r>
            <a:endParaRPr sz="2800" dirty="0"/>
          </a:p>
        </p:txBody>
      </p:sp>
      <p:sp>
        <p:nvSpPr>
          <p:cNvPr id="225" name="Google Shape;225;p33">
            <a:extLst>
              <a:ext uri="{FF2B5EF4-FFF2-40B4-BE49-F238E27FC236}">
                <a16:creationId xmlns:a16="http://schemas.microsoft.com/office/drawing/2014/main" id="{70C1AC3D-CBA9-59D7-AD1C-7C8283B1A94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7825" y="12725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pic>
        <p:nvPicPr>
          <p:cNvPr id="227" name="Google Shape;227;p33">
            <a:extLst>
              <a:ext uri="{FF2B5EF4-FFF2-40B4-BE49-F238E27FC236}">
                <a16:creationId xmlns:a16="http://schemas.microsoft.com/office/drawing/2014/main" id="{9578BA86-D2C1-4B8F-D16F-7B1A0EDDA2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615" y="1434104"/>
            <a:ext cx="4978627" cy="21076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228" name="Google Shape;228;p33">
            <a:extLst>
              <a:ext uri="{FF2B5EF4-FFF2-40B4-BE49-F238E27FC236}">
                <a16:creationId xmlns:a16="http://schemas.microsoft.com/office/drawing/2014/main" id="{18FF2026-09AE-7958-DE6C-D42EEAB967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396" y="3419897"/>
            <a:ext cx="3115697" cy="1208700"/>
          </a:xfrm>
          <a:prstGeom prst="rect">
            <a:avLst/>
          </a:prstGeom>
          <a:noFill/>
          <a:ln>
            <a:noFill/>
          </a:ln>
          <a:effectLst>
            <a:reflection stA="50000" endPos="49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065808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5"/>
          <p:cNvSpPr txBox="1">
            <a:spLocks noGrp="1"/>
          </p:cNvSpPr>
          <p:nvPr>
            <p:ph type="title"/>
          </p:nvPr>
        </p:nvSpPr>
        <p:spPr>
          <a:xfrm>
            <a:off x="1157023" y="5233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Conclusions</a:t>
            </a:r>
            <a:endParaRPr dirty="0"/>
          </a:p>
        </p:txBody>
      </p:sp>
      <p:pic>
        <p:nvPicPr>
          <p:cNvPr id="1203" name="Google Shape;1203;p55"/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730083" y="1341991"/>
            <a:ext cx="1606720" cy="10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55">
            <a:hlinkClick r:id="rId4"/>
          </p:cNvPr>
          <p:cNvSpPr txBox="1"/>
          <p:nvPr/>
        </p:nvSpPr>
        <p:spPr>
          <a:xfrm>
            <a:off x="629493" y="3183831"/>
            <a:ext cx="1531995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CPL analysis effectively differentiates fair from engine-assisted play </a:t>
            </a:r>
          </a:p>
        </p:txBody>
      </p:sp>
      <p:sp>
        <p:nvSpPr>
          <p:cNvPr id="1205" name="Google Shape;1205;p55">
            <a:hlinkClick r:id="rId5"/>
          </p:cNvPr>
          <p:cNvSpPr txBox="1"/>
          <p:nvPr/>
        </p:nvSpPr>
        <p:spPr>
          <a:xfrm>
            <a:off x="2562744" y="3183537"/>
            <a:ext cx="1720806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Game context (complexity, phase, time control) crucial for accurate detection </a:t>
            </a:r>
          </a:p>
        </p:txBody>
      </p:sp>
      <p:sp>
        <p:nvSpPr>
          <p:cNvPr id="1206" name="Google Shape;1206;p55">
            <a:hlinkClick r:id="rId6"/>
          </p:cNvPr>
          <p:cNvSpPr txBox="1"/>
          <p:nvPr/>
        </p:nvSpPr>
        <p:spPr>
          <a:xfrm>
            <a:off x="4594956" y="3036687"/>
            <a:ext cx="1531996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Multi-factorial approach reduces false positives </a:t>
            </a:r>
          </a:p>
        </p:txBody>
      </p:sp>
      <p:pic>
        <p:nvPicPr>
          <p:cNvPr id="1208" name="Google Shape;1208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44268" y="1245981"/>
            <a:ext cx="1340595" cy="134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55"/>
          <p:cNvPicPr preferRelativeResize="0"/>
          <p:nvPr/>
        </p:nvPicPr>
        <p:blipFill rotWithShape="1">
          <a:blip r:embed="rId8">
            <a:alphaModFix/>
          </a:blip>
          <a:srcRect t="6377" b="6377"/>
          <a:stretch/>
        </p:blipFill>
        <p:spPr>
          <a:xfrm>
            <a:off x="4434986" y="1247739"/>
            <a:ext cx="1448305" cy="126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55"/>
          <p:cNvPicPr preferRelativeResize="0"/>
          <p:nvPr/>
        </p:nvPicPr>
        <p:blipFill rotWithShape="1">
          <a:blip r:embed="rId9">
            <a:alphaModFix/>
          </a:blip>
          <a:srcRect t="14837" b="14844"/>
          <a:stretch/>
        </p:blipFill>
        <p:spPr>
          <a:xfrm>
            <a:off x="6407398" y="1247729"/>
            <a:ext cx="1796925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55">
            <a:hlinkClick r:id="rId10"/>
          </p:cNvPr>
          <p:cNvSpPr txBox="1"/>
          <p:nvPr/>
        </p:nvSpPr>
        <p:spPr>
          <a:xfrm>
            <a:off x="6528208" y="3183831"/>
            <a:ext cx="1531996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Neural Network models achieve 95% accuracy in classification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869FB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4"/>
          <p:cNvSpPr/>
          <p:nvPr/>
        </p:nvSpPr>
        <p:spPr>
          <a:xfrm>
            <a:off x="313422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54"/>
          <p:cNvSpPr/>
          <p:nvPr/>
        </p:nvSpPr>
        <p:spPr>
          <a:xfrm>
            <a:off x="419604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54"/>
          <p:cNvSpPr/>
          <p:nvPr/>
        </p:nvSpPr>
        <p:spPr>
          <a:xfrm>
            <a:off x="5257864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4E4E4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54"/>
          <p:cNvSpPr/>
          <p:nvPr/>
        </p:nvSpPr>
        <p:spPr>
          <a:xfrm>
            <a:off x="3716397" y="3898471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B3B3B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54"/>
          <p:cNvSpPr/>
          <p:nvPr/>
        </p:nvSpPr>
        <p:spPr>
          <a:xfrm>
            <a:off x="4707207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54"/>
          <p:cNvSpPr txBox="1">
            <a:spLocks noGrp="1"/>
          </p:cNvSpPr>
          <p:nvPr>
            <p:ph type="title"/>
          </p:nvPr>
        </p:nvSpPr>
        <p:spPr>
          <a:xfrm>
            <a:off x="1048350" y="314325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Findings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28897-7AD2-B088-4E81-8724DCB41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39" y="1101775"/>
            <a:ext cx="6133922" cy="1431550"/>
          </a:xfrm>
          <a:prstGeom prst="rect">
            <a:avLst/>
          </a:prstGeom>
        </p:spPr>
      </p:pic>
      <p:grpSp>
        <p:nvGrpSpPr>
          <p:cNvPr id="4" name="Google Shape;1491;p56">
            <a:extLst>
              <a:ext uri="{FF2B5EF4-FFF2-40B4-BE49-F238E27FC236}">
                <a16:creationId xmlns:a16="http://schemas.microsoft.com/office/drawing/2014/main" id="{05667951-E116-D348-06D6-AEFEC14170CE}"/>
              </a:ext>
            </a:extLst>
          </p:cNvPr>
          <p:cNvGrpSpPr/>
          <p:nvPr/>
        </p:nvGrpSpPr>
        <p:grpSpPr>
          <a:xfrm>
            <a:off x="3274124" y="3109524"/>
            <a:ext cx="511602" cy="511602"/>
            <a:chOff x="5681300" y="2527788"/>
            <a:chExt cx="805800" cy="805800"/>
          </a:xfrm>
        </p:grpSpPr>
        <p:sp>
          <p:nvSpPr>
            <p:cNvPr id="5" name="Google Shape;1492;p56">
              <a:extLst>
                <a:ext uri="{FF2B5EF4-FFF2-40B4-BE49-F238E27FC236}">
                  <a16:creationId xmlns:a16="http://schemas.microsoft.com/office/drawing/2014/main" id="{239BF3FF-646B-6F3C-F1E3-16C1C9C85AF8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93;p56">
              <a:extLst>
                <a:ext uri="{FF2B5EF4-FFF2-40B4-BE49-F238E27FC236}">
                  <a16:creationId xmlns:a16="http://schemas.microsoft.com/office/drawing/2014/main" id="{B109B50C-2D5A-227A-1285-E16A77ABF0FE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491;p56">
            <a:extLst>
              <a:ext uri="{FF2B5EF4-FFF2-40B4-BE49-F238E27FC236}">
                <a16:creationId xmlns:a16="http://schemas.microsoft.com/office/drawing/2014/main" id="{E49247D5-FA0F-3AB9-D3A3-9A0591E4C419}"/>
              </a:ext>
            </a:extLst>
          </p:cNvPr>
          <p:cNvGrpSpPr/>
          <p:nvPr/>
        </p:nvGrpSpPr>
        <p:grpSpPr>
          <a:xfrm>
            <a:off x="4316199" y="3109524"/>
            <a:ext cx="511602" cy="511602"/>
            <a:chOff x="5681300" y="2527788"/>
            <a:chExt cx="805800" cy="805800"/>
          </a:xfrm>
        </p:grpSpPr>
        <p:sp>
          <p:nvSpPr>
            <p:cNvPr id="8" name="Google Shape;1492;p56">
              <a:extLst>
                <a:ext uri="{FF2B5EF4-FFF2-40B4-BE49-F238E27FC236}">
                  <a16:creationId xmlns:a16="http://schemas.microsoft.com/office/drawing/2014/main" id="{0854DA32-0B68-E7BD-2E43-79E671B8C6CF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3;p56">
              <a:extLst>
                <a:ext uri="{FF2B5EF4-FFF2-40B4-BE49-F238E27FC236}">
                  <a16:creationId xmlns:a16="http://schemas.microsoft.com/office/drawing/2014/main" id="{4973C1A7-CCF1-C137-1A52-DE494F28C56C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491;p56">
            <a:extLst>
              <a:ext uri="{FF2B5EF4-FFF2-40B4-BE49-F238E27FC236}">
                <a16:creationId xmlns:a16="http://schemas.microsoft.com/office/drawing/2014/main" id="{2B1059FC-E6BB-1654-A6E0-5FCE9A6DD0A3}"/>
              </a:ext>
            </a:extLst>
          </p:cNvPr>
          <p:cNvGrpSpPr/>
          <p:nvPr/>
        </p:nvGrpSpPr>
        <p:grpSpPr>
          <a:xfrm>
            <a:off x="5397763" y="3109524"/>
            <a:ext cx="511602" cy="511602"/>
            <a:chOff x="5681300" y="2527788"/>
            <a:chExt cx="805800" cy="805800"/>
          </a:xfrm>
        </p:grpSpPr>
        <p:sp>
          <p:nvSpPr>
            <p:cNvPr id="11" name="Google Shape;1492;p56">
              <a:extLst>
                <a:ext uri="{FF2B5EF4-FFF2-40B4-BE49-F238E27FC236}">
                  <a16:creationId xmlns:a16="http://schemas.microsoft.com/office/drawing/2014/main" id="{7A6DE48E-EAE9-4CA9-AF2A-A10040D55F61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93;p56">
              <a:extLst>
                <a:ext uri="{FF2B5EF4-FFF2-40B4-BE49-F238E27FC236}">
                  <a16:creationId xmlns:a16="http://schemas.microsoft.com/office/drawing/2014/main" id="{85022D18-0960-3F83-D438-418819F5D7E5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506;p56">
            <a:extLst>
              <a:ext uri="{FF2B5EF4-FFF2-40B4-BE49-F238E27FC236}">
                <a16:creationId xmlns:a16="http://schemas.microsoft.com/office/drawing/2014/main" id="{4D3A21CC-0512-1D9C-353D-1AA38E93F3BC}"/>
              </a:ext>
            </a:extLst>
          </p:cNvPr>
          <p:cNvGrpSpPr/>
          <p:nvPr/>
        </p:nvGrpSpPr>
        <p:grpSpPr>
          <a:xfrm>
            <a:off x="3890942" y="4041725"/>
            <a:ext cx="510373" cy="510937"/>
            <a:chOff x="7508249" y="1522825"/>
            <a:chExt cx="1326332" cy="1322987"/>
          </a:xfrm>
        </p:grpSpPr>
        <p:sp>
          <p:nvSpPr>
            <p:cNvPr id="14" name="Google Shape;1507;p56">
              <a:extLst>
                <a:ext uri="{FF2B5EF4-FFF2-40B4-BE49-F238E27FC236}">
                  <a16:creationId xmlns:a16="http://schemas.microsoft.com/office/drawing/2014/main" id="{C6AD1598-AC19-8497-5C36-85AF2797ECCF}"/>
                </a:ext>
              </a:extLst>
            </p:cNvPr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08;p56">
              <a:extLst>
                <a:ext uri="{FF2B5EF4-FFF2-40B4-BE49-F238E27FC236}">
                  <a16:creationId xmlns:a16="http://schemas.microsoft.com/office/drawing/2014/main" id="{4CD7BC46-EE4C-B390-A811-C8556CC5989D}"/>
                </a:ext>
              </a:extLst>
            </p:cNvPr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09;p56">
              <a:extLst>
                <a:ext uri="{FF2B5EF4-FFF2-40B4-BE49-F238E27FC236}">
                  <a16:creationId xmlns:a16="http://schemas.microsoft.com/office/drawing/2014/main" id="{8C9E1AE2-7143-2B5D-9E65-21B3B9F01272}"/>
                </a:ext>
              </a:extLst>
            </p:cNvPr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0;p56">
              <a:extLst>
                <a:ext uri="{FF2B5EF4-FFF2-40B4-BE49-F238E27FC236}">
                  <a16:creationId xmlns:a16="http://schemas.microsoft.com/office/drawing/2014/main" id="{E13AAF4D-43B9-2C34-D2A7-7F960AD4C592}"/>
                </a:ext>
              </a:extLst>
            </p:cNvPr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11;p56">
              <a:extLst>
                <a:ext uri="{FF2B5EF4-FFF2-40B4-BE49-F238E27FC236}">
                  <a16:creationId xmlns:a16="http://schemas.microsoft.com/office/drawing/2014/main" id="{2772E42A-070C-BD63-9F28-713C10AA3980}"/>
                </a:ext>
              </a:extLst>
            </p:cNvPr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12;p56">
              <a:extLst>
                <a:ext uri="{FF2B5EF4-FFF2-40B4-BE49-F238E27FC236}">
                  <a16:creationId xmlns:a16="http://schemas.microsoft.com/office/drawing/2014/main" id="{2E4FC9B1-B1DA-36A0-7700-6D9E34E79B6D}"/>
                </a:ext>
              </a:extLst>
            </p:cNvPr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3;p56">
              <a:extLst>
                <a:ext uri="{FF2B5EF4-FFF2-40B4-BE49-F238E27FC236}">
                  <a16:creationId xmlns:a16="http://schemas.microsoft.com/office/drawing/2014/main" id="{4AC6DDCA-65C7-E732-0E7A-1EDF28D75C20}"/>
                </a:ext>
              </a:extLst>
            </p:cNvPr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14;p56">
              <a:extLst>
                <a:ext uri="{FF2B5EF4-FFF2-40B4-BE49-F238E27FC236}">
                  <a16:creationId xmlns:a16="http://schemas.microsoft.com/office/drawing/2014/main" id="{6916406E-58E5-6F82-AAD4-B4683EC0D74A}"/>
                </a:ext>
              </a:extLst>
            </p:cNvPr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5;p56">
              <a:extLst>
                <a:ext uri="{FF2B5EF4-FFF2-40B4-BE49-F238E27FC236}">
                  <a16:creationId xmlns:a16="http://schemas.microsoft.com/office/drawing/2014/main" id="{A03ADA35-B2BA-2E47-E7BB-0B9733E1F689}"/>
                </a:ext>
              </a:extLst>
            </p:cNvPr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6;p56">
              <a:extLst>
                <a:ext uri="{FF2B5EF4-FFF2-40B4-BE49-F238E27FC236}">
                  <a16:creationId xmlns:a16="http://schemas.microsoft.com/office/drawing/2014/main" id="{D03886E0-A0D8-0B65-A8FE-03B142D82463}"/>
                </a:ext>
              </a:extLst>
            </p:cNvPr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06;p56">
            <a:extLst>
              <a:ext uri="{FF2B5EF4-FFF2-40B4-BE49-F238E27FC236}">
                <a16:creationId xmlns:a16="http://schemas.microsoft.com/office/drawing/2014/main" id="{F58AF85B-78ED-B798-FB68-73A5B4054D99}"/>
              </a:ext>
            </a:extLst>
          </p:cNvPr>
          <p:cNvGrpSpPr/>
          <p:nvPr/>
        </p:nvGrpSpPr>
        <p:grpSpPr>
          <a:xfrm>
            <a:off x="4847720" y="4050336"/>
            <a:ext cx="510373" cy="510937"/>
            <a:chOff x="7508249" y="1522825"/>
            <a:chExt cx="1326332" cy="1322987"/>
          </a:xfrm>
        </p:grpSpPr>
        <p:sp>
          <p:nvSpPr>
            <p:cNvPr id="25" name="Google Shape;1507;p56">
              <a:extLst>
                <a:ext uri="{FF2B5EF4-FFF2-40B4-BE49-F238E27FC236}">
                  <a16:creationId xmlns:a16="http://schemas.microsoft.com/office/drawing/2014/main" id="{7704A729-C430-5613-CA88-88B22534B0AA}"/>
                </a:ext>
              </a:extLst>
            </p:cNvPr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08;p56">
              <a:extLst>
                <a:ext uri="{FF2B5EF4-FFF2-40B4-BE49-F238E27FC236}">
                  <a16:creationId xmlns:a16="http://schemas.microsoft.com/office/drawing/2014/main" id="{386D8FB4-06AB-DD58-4785-9D7D688D6B8D}"/>
                </a:ext>
              </a:extLst>
            </p:cNvPr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09;p56">
              <a:extLst>
                <a:ext uri="{FF2B5EF4-FFF2-40B4-BE49-F238E27FC236}">
                  <a16:creationId xmlns:a16="http://schemas.microsoft.com/office/drawing/2014/main" id="{36340A68-9E47-07D0-D24A-FEF2E9755ABE}"/>
                </a:ext>
              </a:extLst>
            </p:cNvPr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0;p56">
              <a:extLst>
                <a:ext uri="{FF2B5EF4-FFF2-40B4-BE49-F238E27FC236}">
                  <a16:creationId xmlns:a16="http://schemas.microsoft.com/office/drawing/2014/main" id="{2961AA16-FBF2-9F7D-349E-87DEA160E105}"/>
                </a:ext>
              </a:extLst>
            </p:cNvPr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1;p56">
              <a:extLst>
                <a:ext uri="{FF2B5EF4-FFF2-40B4-BE49-F238E27FC236}">
                  <a16:creationId xmlns:a16="http://schemas.microsoft.com/office/drawing/2014/main" id="{9237B098-4C0D-F68B-FE00-1F82BA69C88C}"/>
                </a:ext>
              </a:extLst>
            </p:cNvPr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12;p56">
              <a:extLst>
                <a:ext uri="{FF2B5EF4-FFF2-40B4-BE49-F238E27FC236}">
                  <a16:creationId xmlns:a16="http://schemas.microsoft.com/office/drawing/2014/main" id="{B240EF5C-E3B6-2937-5310-1034822D25E4}"/>
                </a:ext>
              </a:extLst>
            </p:cNvPr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13;p56">
              <a:extLst>
                <a:ext uri="{FF2B5EF4-FFF2-40B4-BE49-F238E27FC236}">
                  <a16:creationId xmlns:a16="http://schemas.microsoft.com/office/drawing/2014/main" id="{21A4076D-F195-B88D-DB70-CC33D9717EED}"/>
                </a:ext>
              </a:extLst>
            </p:cNvPr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14;p56">
              <a:extLst>
                <a:ext uri="{FF2B5EF4-FFF2-40B4-BE49-F238E27FC236}">
                  <a16:creationId xmlns:a16="http://schemas.microsoft.com/office/drawing/2014/main" id="{02FFFA0D-0D1C-CD00-5100-48C8885D41E0}"/>
                </a:ext>
              </a:extLst>
            </p:cNvPr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15;p56">
              <a:extLst>
                <a:ext uri="{FF2B5EF4-FFF2-40B4-BE49-F238E27FC236}">
                  <a16:creationId xmlns:a16="http://schemas.microsoft.com/office/drawing/2014/main" id="{D820E83F-F207-4E06-ACA4-007C70235179}"/>
                </a:ext>
              </a:extLst>
            </p:cNvPr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16;p56">
              <a:extLst>
                <a:ext uri="{FF2B5EF4-FFF2-40B4-BE49-F238E27FC236}">
                  <a16:creationId xmlns:a16="http://schemas.microsoft.com/office/drawing/2014/main" id="{463EAFA2-290B-7E41-789D-8CF7FC1C1A78}"/>
                </a:ext>
              </a:extLst>
            </p:cNvPr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</a:t>
            </a:r>
            <a:r>
              <a:rPr lang="en" dirty="0"/>
              <a:t>ractical applications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682" name="Google Shape;682;p45"/>
          <p:cNvSpPr txBox="1">
            <a:spLocks noGrp="1"/>
          </p:cNvSpPr>
          <p:nvPr>
            <p:ph type="subTitle" idx="4294967295"/>
          </p:nvPr>
        </p:nvSpPr>
        <p:spPr>
          <a:xfrm>
            <a:off x="3190059" y="4234257"/>
            <a:ext cx="7517963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Educational resource for fair play enforcement</a:t>
            </a:r>
            <a:endParaRPr sz="1100" b="1" dirty="0">
              <a:solidFill>
                <a:schemeClr val="dk1"/>
              </a:solidFill>
            </a:endParaRPr>
          </a:p>
        </p:txBody>
      </p:sp>
      <p:sp>
        <p:nvSpPr>
          <p:cNvPr id="683" name="Google Shape;683;p45"/>
          <p:cNvSpPr txBox="1"/>
          <p:nvPr/>
        </p:nvSpPr>
        <p:spPr>
          <a:xfrm>
            <a:off x="4312600" y="1775975"/>
            <a:ext cx="11805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55%</a:t>
            </a:r>
            <a:endParaRPr sz="440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684" name="Google Shape;684;p45"/>
          <p:cNvSpPr txBox="1"/>
          <p:nvPr/>
        </p:nvSpPr>
        <p:spPr>
          <a:xfrm>
            <a:off x="4312600" y="3095200"/>
            <a:ext cx="11805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45%</a:t>
            </a:r>
            <a:endParaRPr sz="440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685" name="Google Shape;685;p45"/>
          <p:cNvSpPr txBox="1"/>
          <p:nvPr/>
        </p:nvSpPr>
        <p:spPr>
          <a:xfrm flipH="1">
            <a:off x="748279" y="1644825"/>
            <a:ext cx="2070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tournaments</a:t>
            </a:r>
            <a:endParaRPr sz="2000" dirty="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686" name="Google Shape;686;p45"/>
          <p:cNvSpPr txBox="1"/>
          <p:nvPr/>
        </p:nvSpPr>
        <p:spPr>
          <a:xfrm flipH="1">
            <a:off x="748279" y="1963425"/>
            <a:ext cx="207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Tournament screening tool for arbiters</a:t>
            </a:r>
            <a:endParaRPr dirty="0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687" name="Google Shape;687;p45"/>
          <p:cNvSpPr txBox="1"/>
          <p:nvPr/>
        </p:nvSpPr>
        <p:spPr>
          <a:xfrm flipH="1">
            <a:off x="748279" y="2964100"/>
            <a:ext cx="2070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C</a:t>
            </a:r>
            <a:r>
              <a:rPr lang="en" sz="2000" dirty="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rPr>
              <a:t>hess sites</a:t>
            </a:r>
            <a:endParaRPr sz="2000" dirty="0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688" name="Google Shape;688;p45"/>
          <p:cNvSpPr txBox="1"/>
          <p:nvPr/>
        </p:nvSpPr>
        <p:spPr>
          <a:xfrm flipH="1">
            <a:off x="748279" y="3282700"/>
            <a:ext cx="207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Platform-level implementation for online chess sites</a:t>
            </a:r>
            <a:endParaRPr dirty="0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689" name="Google Shape;689;p45"/>
          <p:cNvSpPr/>
          <p:nvPr/>
        </p:nvSpPr>
        <p:spPr>
          <a:xfrm flipH="1">
            <a:off x="2818297" y="1667775"/>
            <a:ext cx="845400" cy="845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5"/>
          <p:cNvSpPr/>
          <p:nvPr/>
        </p:nvSpPr>
        <p:spPr>
          <a:xfrm flipH="1">
            <a:off x="2818297" y="2987050"/>
            <a:ext cx="845400" cy="845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1" name="Google Shape;691;p45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512" y="1264500"/>
            <a:ext cx="2874200" cy="286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45"/>
          <p:cNvCxnSpPr>
            <a:stCxn id="689" idx="2"/>
            <a:endCxn id="683" idx="1"/>
          </p:cNvCxnSpPr>
          <p:nvPr/>
        </p:nvCxnSpPr>
        <p:spPr>
          <a:xfrm>
            <a:off x="3663697" y="2090475"/>
            <a:ext cx="64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45"/>
          <p:cNvCxnSpPr>
            <a:stCxn id="690" idx="2"/>
            <a:endCxn id="684" idx="1"/>
          </p:cNvCxnSpPr>
          <p:nvPr/>
        </p:nvCxnSpPr>
        <p:spPr>
          <a:xfrm>
            <a:off x="3663697" y="3409750"/>
            <a:ext cx="64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4" name="Google Shape;694;p45"/>
          <p:cNvGrpSpPr/>
          <p:nvPr/>
        </p:nvGrpSpPr>
        <p:grpSpPr>
          <a:xfrm>
            <a:off x="3040316" y="1889939"/>
            <a:ext cx="401342" cy="401078"/>
            <a:chOff x="6291628" y="3234277"/>
            <a:chExt cx="401342" cy="401078"/>
          </a:xfrm>
        </p:grpSpPr>
        <p:sp>
          <p:nvSpPr>
            <p:cNvPr id="695" name="Google Shape;695;p45"/>
            <p:cNvSpPr/>
            <p:nvPr/>
          </p:nvSpPr>
          <p:spPr>
            <a:xfrm>
              <a:off x="6374032" y="3336064"/>
              <a:ext cx="156713" cy="23577"/>
            </a:xfrm>
            <a:custGeom>
              <a:avLst/>
              <a:gdLst/>
              <a:ahLst/>
              <a:cxnLst/>
              <a:rect l="l" t="t" r="r" b="b"/>
              <a:pathLst>
                <a:path w="5344" h="804" extrusionOk="0">
                  <a:moveTo>
                    <a:pt x="0" y="0"/>
                  </a:moveTo>
                  <a:cubicBezTo>
                    <a:pt x="0" y="446"/>
                    <a:pt x="357" y="803"/>
                    <a:pt x="803" y="803"/>
                  </a:cubicBezTo>
                  <a:lnTo>
                    <a:pt x="4541" y="803"/>
                  </a:lnTo>
                  <a:cubicBezTo>
                    <a:pt x="4987" y="803"/>
                    <a:pt x="5344" y="446"/>
                    <a:pt x="5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6334795" y="3234277"/>
              <a:ext cx="235216" cy="78268"/>
            </a:xfrm>
            <a:custGeom>
              <a:avLst/>
              <a:gdLst/>
              <a:ahLst/>
              <a:cxnLst/>
              <a:rect l="l" t="t" r="r" b="b"/>
              <a:pathLst>
                <a:path w="8021" h="2669" extrusionOk="0">
                  <a:moveTo>
                    <a:pt x="402" y="1"/>
                  </a:moveTo>
                  <a:cubicBezTo>
                    <a:pt x="179" y="1"/>
                    <a:pt x="0" y="179"/>
                    <a:pt x="0" y="393"/>
                  </a:cubicBezTo>
                  <a:lnTo>
                    <a:pt x="0" y="1598"/>
                  </a:lnTo>
                  <a:cubicBezTo>
                    <a:pt x="0" y="2187"/>
                    <a:pt x="482" y="2668"/>
                    <a:pt x="1071" y="2668"/>
                  </a:cubicBezTo>
                  <a:lnTo>
                    <a:pt x="6950" y="2668"/>
                  </a:lnTo>
                  <a:cubicBezTo>
                    <a:pt x="7538" y="2668"/>
                    <a:pt x="8020" y="2187"/>
                    <a:pt x="8020" y="1598"/>
                  </a:cubicBezTo>
                  <a:lnTo>
                    <a:pt x="8020" y="393"/>
                  </a:lnTo>
                  <a:cubicBezTo>
                    <a:pt x="8020" y="179"/>
                    <a:pt x="7842" y="1"/>
                    <a:pt x="7619" y="1"/>
                  </a:cubicBezTo>
                  <a:lnTo>
                    <a:pt x="6816" y="1"/>
                  </a:lnTo>
                  <a:cubicBezTo>
                    <a:pt x="6593" y="1"/>
                    <a:pt x="6414" y="179"/>
                    <a:pt x="6414" y="393"/>
                  </a:cubicBezTo>
                  <a:lnTo>
                    <a:pt x="6414" y="1063"/>
                  </a:lnTo>
                  <a:lnTo>
                    <a:pt x="4817" y="1063"/>
                  </a:lnTo>
                  <a:lnTo>
                    <a:pt x="4817" y="393"/>
                  </a:lnTo>
                  <a:cubicBezTo>
                    <a:pt x="4817" y="179"/>
                    <a:pt x="4630" y="1"/>
                    <a:pt x="4416" y="1"/>
                  </a:cubicBezTo>
                  <a:lnTo>
                    <a:pt x="3613" y="1"/>
                  </a:lnTo>
                  <a:cubicBezTo>
                    <a:pt x="3390" y="1"/>
                    <a:pt x="3212" y="179"/>
                    <a:pt x="3212" y="393"/>
                  </a:cubicBezTo>
                  <a:lnTo>
                    <a:pt x="3212" y="1063"/>
                  </a:lnTo>
                  <a:lnTo>
                    <a:pt x="1606" y="1063"/>
                  </a:lnTo>
                  <a:lnTo>
                    <a:pt x="1606" y="393"/>
                  </a:lnTo>
                  <a:cubicBezTo>
                    <a:pt x="1606" y="179"/>
                    <a:pt x="1427" y="1"/>
                    <a:pt x="1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6291628" y="3586939"/>
              <a:ext cx="199615" cy="48416"/>
            </a:xfrm>
            <a:custGeom>
              <a:avLst/>
              <a:gdLst/>
              <a:ahLst/>
              <a:cxnLst/>
              <a:rect l="l" t="t" r="r" b="b"/>
              <a:pathLst>
                <a:path w="6807" h="1651" extrusionOk="0">
                  <a:moveTo>
                    <a:pt x="1258" y="0"/>
                  </a:moveTo>
                  <a:cubicBezTo>
                    <a:pt x="562" y="0"/>
                    <a:pt x="0" y="563"/>
                    <a:pt x="9" y="1258"/>
                  </a:cubicBezTo>
                  <a:cubicBezTo>
                    <a:pt x="9" y="1481"/>
                    <a:pt x="187" y="1651"/>
                    <a:pt x="411" y="1651"/>
                  </a:cubicBezTo>
                  <a:lnTo>
                    <a:pt x="6807" y="1651"/>
                  </a:lnTo>
                  <a:cubicBezTo>
                    <a:pt x="6602" y="1348"/>
                    <a:pt x="6477" y="982"/>
                    <a:pt x="6477" y="580"/>
                  </a:cubicBezTo>
                  <a:cubicBezTo>
                    <a:pt x="6477" y="384"/>
                    <a:pt x="6504" y="188"/>
                    <a:pt x="6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6364618" y="3383160"/>
              <a:ext cx="169293" cy="121406"/>
            </a:xfrm>
            <a:custGeom>
              <a:avLst/>
              <a:gdLst/>
              <a:ahLst/>
              <a:cxnLst/>
              <a:rect l="l" t="t" r="r" b="b"/>
              <a:pathLst>
                <a:path w="5773" h="4140" extrusionOk="0">
                  <a:moveTo>
                    <a:pt x="1106" y="0"/>
                  </a:moveTo>
                  <a:cubicBezTo>
                    <a:pt x="1026" y="1436"/>
                    <a:pt x="642" y="2846"/>
                    <a:pt x="0" y="4139"/>
                  </a:cubicBezTo>
                  <a:lnTo>
                    <a:pt x="5531" y="4139"/>
                  </a:lnTo>
                  <a:lnTo>
                    <a:pt x="5772" y="3684"/>
                  </a:lnTo>
                  <a:cubicBezTo>
                    <a:pt x="5264" y="2516"/>
                    <a:pt x="4960" y="1267"/>
                    <a:pt x="4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6323006" y="3528084"/>
              <a:ext cx="191522" cy="35337"/>
            </a:xfrm>
            <a:custGeom>
              <a:avLst/>
              <a:gdLst/>
              <a:ahLst/>
              <a:cxnLst/>
              <a:rect l="l" t="t" r="r" b="b"/>
              <a:pathLst>
                <a:path w="6531" h="1205" extrusionOk="0">
                  <a:moveTo>
                    <a:pt x="1205" y="0"/>
                  </a:moveTo>
                  <a:cubicBezTo>
                    <a:pt x="545" y="0"/>
                    <a:pt x="1" y="536"/>
                    <a:pt x="1" y="1205"/>
                  </a:cubicBezTo>
                  <a:lnTo>
                    <a:pt x="5889" y="1205"/>
                  </a:lnTo>
                  <a:lnTo>
                    <a:pt x="65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6504821" y="3462924"/>
              <a:ext cx="188149" cy="172431"/>
            </a:xfrm>
            <a:custGeom>
              <a:avLst/>
              <a:gdLst/>
              <a:ahLst/>
              <a:cxnLst/>
              <a:rect l="l" t="t" r="r" b="b"/>
              <a:pathLst>
                <a:path w="6416" h="5880" extrusionOk="0">
                  <a:moveTo>
                    <a:pt x="3211" y="925"/>
                  </a:moveTo>
                  <a:cubicBezTo>
                    <a:pt x="3361" y="925"/>
                    <a:pt x="3480" y="1050"/>
                    <a:pt x="3480" y="1196"/>
                  </a:cubicBezTo>
                  <a:lnTo>
                    <a:pt x="3480" y="3873"/>
                  </a:lnTo>
                  <a:cubicBezTo>
                    <a:pt x="3480" y="4023"/>
                    <a:pt x="3355" y="4142"/>
                    <a:pt x="3200" y="4142"/>
                  </a:cubicBezTo>
                  <a:cubicBezTo>
                    <a:pt x="3189" y="4142"/>
                    <a:pt x="3179" y="4141"/>
                    <a:pt x="3168" y="4140"/>
                  </a:cubicBezTo>
                  <a:cubicBezTo>
                    <a:pt x="3043" y="4122"/>
                    <a:pt x="2945" y="3998"/>
                    <a:pt x="2945" y="3864"/>
                  </a:cubicBezTo>
                  <a:lnTo>
                    <a:pt x="2945" y="1205"/>
                  </a:lnTo>
                  <a:cubicBezTo>
                    <a:pt x="2945" y="1071"/>
                    <a:pt x="3043" y="947"/>
                    <a:pt x="3168" y="929"/>
                  </a:cubicBezTo>
                  <a:cubicBezTo>
                    <a:pt x="3182" y="926"/>
                    <a:pt x="3197" y="925"/>
                    <a:pt x="3211" y="925"/>
                  </a:cubicBezTo>
                  <a:close/>
                  <a:moveTo>
                    <a:pt x="3212" y="4399"/>
                  </a:moveTo>
                  <a:cubicBezTo>
                    <a:pt x="3355" y="4399"/>
                    <a:pt x="3480" y="4515"/>
                    <a:pt x="3480" y="4667"/>
                  </a:cubicBezTo>
                  <a:cubicBezTo>
                    <a:pt x="3480" y="4818"/>
                    <a:pt x="3355" y="4934"/>
                    <a:pt x="3212" y="4934"/>
                  </a:cubicBezTo>
                  <a:cubicBezTo>
                    <a:pt x="3061" y="4934"/>
                    <a:pt x="2945" y="4818"/>
                    <a:pt x="2945" y="4667"/>
                  </a:cubicBezTo>
                  <a:cubicBezTo>
                    <a:pt x="2945" y="4515"/>
                    <a:pt x="3061" y="4399"/>
                    <a:pt x="3212" y="4399"/>
                  </a:cubicBezTo>
                  <a:close/>
                  <a:moveTo>
                    <a:pt x="3212" y="1"/>
                  </a:moveTo>
                  <a:cubicBezTo>
                    <a:pt x="2722" y="1"/>
                    <a:pt x="2267" y="277"/>
                    <a:pt x="2035" y="715"/>
                  </a:cubicBezTo>
                  <a:lnTo>
                    <a:pt x="126" y="4310"/>
                  </a:lnTo>
                  <a:cubicBezTo>
                    <a:pt x="45" y="4470"/>
                    <a:pt x="1" y="4640"/>
                    <a:pt x="1" y="4809"/>
                  </a:cubicBezTo>
                  <a:cubicBezTo>
                    <a:pt x="1" y="5407"/>
                    <a:pt x="483" y="5880"/>
                    <a:pt x="1071" y="5880"/>
                  </a:cubicBezTo>
                  <a:lnTo>
                    <a:pt x="5345" y="5880"/>
                  </a:lnTo>
                  <a:cubicBezTo>
                    <a:pt x="5942" y="5880"/>
                    <a:pt x="6415" y="5407"/>
                    <a:pt x="6415" y="4809"/>
                  </a:cubicBezTo>
                  <a:cubicBezTo>
                    <a:pt x="6415" y="4640"/>
                    <a:pt x="6379" y="4470"/>
                    <a:pt x="6290" y="4310"/>
                  </a:cubicBezTo>
                  <a:lnTo>
                    <a:pt x="4390" y="715"/>
                  </a:lnTo>
                  <a:cubicBezTo>
                    <a:pt x="4158" y="277"/>
                    <a:pt x="3703" y="1"/>
                    <a:pt x="3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5"/>
          <p:cNvGrpSpPr/>
          <p:nvPr/>
        </p:nvGrpSpPr>
        <p:grpSpPr>
          <a:xfrm>
            <a:off x="3040442" y="3209035"/>
            <a:ext cx="401078" cy="401430"/>
            <a:chOff x="6291892" y="3749576"/>
            <a:chExt cx="401078" cy="401430"/>
          </a:xfrm>
        </p:grpSpPr>
        <p:sp>
          <p:nvSpPr>
            <p:cNvPr id="702" name="Google Shape;702;p45"/>
            <p:cNvSpPr/>
            <p:nvPr/>
          </p:nvSpPr>
          <p:spPr>
            <a:xfrm>
              <a:off x="6394706" y="4086608"/>
              <a:ext cx="195950" cy="64398"/>
            </a:xfrm>
            <a:custGeom>
              <a:avLst/>
              <a:gdLst/>
              <a:ahLst/>
              <a:cxnLst/>
              <a:rect l="l" t="t" r="r" b="b"/>
              <a:pathLst>
                <a:path w="6682" h="2196" extrusionOk="0">
                  <a:moveTo>
                    <a:pt x="1249" y="1"/>
                  </a:moveTo>
                  <a:lnTo>
                    <a:pt x="990" y="803"/>
                  </a:lnTo>
                  <a:cubicBezTo>
                    <a:pt x="437" y="803"/>
                    <a:pt x="0" y="1241"/>
                    <a:pt x="0" y="1794"/>
                  </a:cubicBezTo>
                  <a:cubicBezTo>
                    <a:pt x="0" y="2008"/>
                    <a:pt x="178" y="2195"/>
                    <a:pt x="401" y="2195"/>
                  </a:cubicBezTo>
                  <a:lnTo>
                    <a:pt x="6280" y="2195"/>
                  </a:lnTo>
                  <a:cubicBezTo>
                    <a:pt x="6495" y="2195"/>
                    <a:pt x="6682" y="2008"/>
                    <a:pt x="6682" y="1794"/>
                  </a:cubicBezTo>
                  <a:cubicBezTo>
                    <a:pt x="6682" y="1241"/>
                    <a:pt x="6236" y="803"/>
                    <a:pt x="5692" y="803"/>
                  </a:cubicBezTo>
                  <a:lnTo>
                    <a:pt x="5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5"/>
            <p:cNvSpPr/>
            <p:nvPr/>
          </p:nvSpPr>
          <p:spPr>
            <a:xfrm>
              <a:off x="6291892" y="3820044"/>
              <a:ext cx="401078" cy="243046"/>
            </a:xfrm>
            <a:custGeom>
              <a:avLst/>
              <a:gdLst/>
              <a:ahLst/>
              <a:cxnLst/>
              <a:rect l="l" t="t" r="r" b="b"/>
              <a:pathLst>
                <a:path w="13677" h="8288" extrusionOk="0">
                  <a:moveTo>
                    <a:pt x="1195" y="0"/>
                  </a:moveTo>
                  <a:cubicBezTo>
                    <a:pt x="535" y="0"/>
                    <a:pt x="0" y="544"/>
                    <a:pt x="0" y="1204"/>
                  </a:cubicBezTo>
                  <a:lnTo>
                    <a:pt x="0" y="7083"/>
                  </a:lnTo>
                  <a:cubicBezTo>
                    <a:pt x="0" y="7752"/>
                    <a:pt x="535" y="8288"/>
                    <a:pt x="1195" y="8288"/>
                  </a:cubicBezTo>
                  <a:lnTo>
                    <a:pt x="12481" y="8288"/>
                  </a:lnTo>
                  <a:cubicBezTo>
                    <a:pt x="13141" y="8288"/>
                    <a:pt x="13676" y="7752"/>
                    <a:pt x="13676" y="7083"/>
                  </a:cubicBezTo>
                  <a:lnTo>
                    <a:pt x="13676" y="1204"/>
                  </a:lnTo>
                  <a:cubicBezTo>
                    <a:pt x="13676" y="544"/>
                    <a:pt x="13141" y="0"/>
                    <a:pt x="12481" y="0"/>
                  </a:cubicBezTo>
                  <a:lnTo>
                    <a:pt x="9073" y="0"/>
                  </a:lnTo>
                  <a:cubicBezTo>
                    <a:pt x="9260" y="214"/>
                    <a:pt x="9376" y="500"/>
                    <a:pt x="9376" y="803"/>
                  </a:cubicBezTo>
                  <a:cubicBezTo>
                    <a:pt x="9376" y="1285"/>
                    <a:pt x="9100" y="1695"/>
                    <a:pt x="8698" y="1891"/>
                  </a:cubicBezTo>
                  <a:cubicBezTo>
                    <a:pt x="8823" y="2534"/>
                    <a:pt x="9064" y="3265"/>
                    <a:pt x="9412" y="4104"/>
                  </a:cubicBezTo>
                  <a:lnTo>
                    <a:pt x="9474" y="4264"/>
                  </a:lnTo>
                  <a:cubicBezTo>
                    <a:pt x="9974" y="4568"/>
                    <a:pt x="10313" y="5121"/>
                    <a:pt x="10313" y="5745"/>
                  </a:cubicBezTo>
                  <a:lnTo>
                    <a:pt x="10313" y="6013"/>
                  </a:lnTo>
                  <a:cubicBezTo>
                    <a:pt x="10313" y="6682"/>
                    <a:pt x="9778" y="7217"/>
                    <a:pt x="9108" y="7217"/>
                  </a:cubicBezTo>
                  <a:lnTo>
                    <a:pt x="4568" y="7217"/>
                  </a:lnTo>
                  <a:cubicBezTo>
                    <a:pt x="3899" y="7217"/>
                    <a:pt x="3363" y="6682"/>
                    <a:pt x="3363" y="6013"/>
                  </a:cubicBezTo>
                  <a:lnTo>
                    <a:pt x="3363" y="5745"/>
                  </a:lnTo>
                  <a:cubicBezTo>
                    <a:pt x="3363" y="5121"/>
                    <a:pt x="3702" y="4568"/>
                    <a:pt x="4202" y="4264"/>
                  </a:cubicBezTo>
                  <a:lnTo>
                    <a:pt x="4264" y="4104"/>
                  </a:lnTo>
                  <a:cubicBezTo>
                    <a:pt x="4612" y="3265"/>
                    <a:pt x="4853" y="2534"/>
                    <a:pt x="4978" y="1891"/>
                  </a:cubicBezTo>
                  <a:cubicBezTo>
                    <a:pt x="4577" y="1695"/>
                    <a:pt x="4300" y="1285"/>
                    <a:pt x="4300" y="803"/>
                  </a:cubicBezTo>
                  <a:cubicBezTo>
                    <a:pt x="4300" y="500"/>
                    <a:pt x="4416" y="214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6452769" y="3749576"/>
              <a:ext cx="79295" cy="58709"/>
            </a:xfrm>
            <a:custGeom>
              <a:avLst/>
              <a:gdLst/>
              <a:ahLst/>
              <a:cxnLst/>
              <a:rect l="l" t="t" r="r" b="b"/>
              <a:pathLst>
                <a:path w="2704" h="2002" extrusionOk="0">
                  <a:moveTo>
                    <a:pt x="1354" y="1"/>
                  </a:moveTo>
                  <a:cubicBezTo>
                    <a:pt x="1127" y="1"/>
                    <a:pt x="955" y="179"/>
                    <a:pt x="955" y="405"/>
                  </a:cubicBezTo>
                  <a:lnTo>
                    <a:pt x="955" y="806"/>
                  </a:lnTo>
                  <a:lnTo>
                    <a:pt x="625" y="806"/>
                  </a:lnTo>
                  <a:cubicBezTo>
                    <a:pt x="259" y="806"/>
                    <a:pt x="1" y="1163"/>
                    <a:pt x="116" y="1511"/>
                  </a:cubicBezTo>
                  <a:lnTo>
                    <a:pt x="286" y="2002"/>
                  </a:lnTo>
                  <a:lnTo>
                    <a:pt x="2418" y="2002"/>
                  </a:lnTo>
                  <a:lnTo>
                    <a:pt x="2588" y="1511"/>
                  </a:lnTo>
                  <a:cubicBezTo>
                    <a:pt x="2704" y="1163"/>
                    <a:pt x="2445" y="806"/>
                    <a:pt x="2079" y="806"/>
                  </a:cubicBezTo>
                  <a:lnTo>
                    <a:pt x="1749" y="806"/>
                  </a:lnTo>
                  <a:lnTo>
                    <a:pt x="1749" y="414"/>
                  </a:lnTo>
                  <a:cubicBezTo>
                    <a:pt x="1749" y="209"/>
                    <a:pt x="1606" y="30"/>
                    <a:pt x="1401" y="3"/>
                  </a:cubicBezTo>
                  <a:cubicBezTo>
                    <a:pt x="1385" y="2"/>
                    <a:pt x="1369" y="1"/>
                    <a:pt x="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6441509" y="3831803"/>
              <a:ext cx="102080" cy="105981"/>
            </a:xfrm>
            <a:custGeom>
              <a:avLst/>
              <a:gdLst/>
              <a:ahLst/>
              <a:cxnLst/>
              <a:rect l="l" t="t" r="r" b="b"/>
              <a:pathLst>
                <a:path w="3481" h="3614" extrusionOk="0">
                  <a:moveTo>
                    <a:pt x="402" y="1"/>
                  </a:moveTo>
                  <a:cubicBezTo>
                    <a:pt x="188" y="1"/>
                    <a:pt x="1" y="179"/>
                    <a:pt x="1" y="402"/>
                  </a:cubicBezTo>
                  <a:cubicBezTo>
                    <a:pt x="1" y="625"/>
                    <a:pt x="188" y="803"/>
                    <a:pt x="402" y="803"/>
                  </a:cubicBezTo>
                  <a:lnTo>
                    <a:pt x="786" y="803"/>
                  </a:lnTo>
                  <a:cubicBezTo>
                    <a:pt x="724" y="1740"/>
                    <a:pt x="420" y="2721"/>
                    <a:pt x="72" y="3614"/>
                  </a:cubicBezTo>
                  <a:lnTo>
                    <a:pt x="3409" y="3614"/>
                  </a:lnTo>
                  <a:cubicBezTo>
                    <a:pt x="3061" y="2721"/>
                    <a:pt x="2766" y="1740"/>
                    <a:pt x="2695" y="803"/>
                  </a:cubicBezTo>
                  <a:lnTo>
                    <a:pt x="3079" y="803"/>
                  </a:lnTo>
                  <a:cubicBezTo>
                    <a:pt x="3302" y="803"/>
                    <a:pt x="3480" y="625"/>
                    <a:pt x="3480" y="402"/>
                  </a:cubicBezTo>
                  <a:cubicBezTo>
                    <a:pt x="3480" y="179"/>
                    <a:pt x="3302" y="1"/>
                    <a:pt x="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6414060" y="3961302"/>
              <a:ext cx="156713" cy="46861"/>
            </a:xfrm>
            <a:custGeom>
              <a:avLst/>
              <a:gdLst/>
              <a:ahLst/>
              <a:cxnLst/>
              <a:rect l="l" t="t" r="r" b="b"/>
              <a:pathLst>
                <a:path w="5344" h="1598" extrusionOk="0">
                  <a:moveTo>
                    <a:pt x="937" y="0"/>
                  </a:moveTo>
                  <a:cubicBezTo>
                    <a:pt x="419" y="0"/>
                    <a:pt x="0" y="420"/>
                    <a:pt x="0" y="928"/>
                  </a:cubicBezTo>
                  <a:lnTo>
                    <a:pt x="0" y="1196"/>
                  </a:lnTo>
                  <a:cubicBezTo>
                    <a:pt x="0" y="1419"/>
                    <a:pt x="179" y="1597"/>
                    <a:pt x="402" y="1597"/>
                  </a:cubicBezTo>
                  <a:lnTo>
                    <a:pt x="4942" y="1597"/>
                  </a:lnTo>
                  <a:cubicBezTo>
                    <a:pt x="5165" y="1597"/>
                    <a:pt x="5344" y="1419"/>
                    <a:pt x="5344" y="1196"/>
                  </a:cubicBezTo>
                  <a:lnTo>
                    <a:pt x="5344" y="928"/>
                  </a:lnTo>
                  <a:cubicBezTo>
                    <a:pt x="5344" y="420"/>
                    <a:pt x="4925" y="0"/>
                    <a:pt x="4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0DF7E70D-2B39-F175-D127-4FBA6D627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BA7E7918-5D4B-CA9A-CFE4-9FAB42988C13}"/>
              </a:ext>
            </a:extLst>
          </p:cNvPr>
          <p:cNvSpPr/>
          <p:nvPr/>
        </p:nvSpPr>
        <p:spPr>
          <a:xfrm>
            <a:off x="1467825" y="1089088"/>
            <a:ext cx="1208700" cy="1208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>
            <a:extLst>
              <a:ext uri="{FF2B5EF4-FFF2-40B4-BE49-F238E27FC236}">
                <a16:creationId xmlns:a16="http://schemas.microsoft.com/office/drawing/2014/main" id="{5E7CE57E-9EA7-E62C-E9F0-DF3CFB5CFC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2958" y="2481238"/>
            <a:ext cx="34321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Future work</a:t>
            </a:r>
            <a:endParaRPr sz="2800" dirty="0"/>
          </a:p>
        </p:txBody>
      </p:sp>
      <p:sp>
        <p:nvSpPr>
          <p:cNvPr id="225" name="Google Shape;225;p33">
            <a:extLst>
              <a:ext uri="{FF2B5EF4-FFF2-40B4-BE49-F238E27FC236}">
                <a16:creationId xmlns:a16="http://schemas.microsoft.com/office/drawing/2014/main" id="{E3F0AA55-763B-709E-9B22-4AFDAEEF388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7825" y="12725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pic>
        <p:nvPicPr>
          <p:cNvPr id="227" name="Google Shape;227;p33">
            <a:extLst>
              <a:ext uri="{FF2B5EF4-FFF2-40B4-BE49-F238E27FC236}">
                <a16:creationId xmlns:a16="http://schemas.microsoft.com/office/drawing/2014/main" id="{900F92FF-7FB1-F169-9946-1A57682C24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615" y="1434104"/>
            <a:ext cx="4978627" cy="21076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228" name="Google Shape;228;p33">
            <a:extLst>
              <a:ext uri="{FF2B5EF4-FFF2-40B4-BE49-F238E27FC236}">
                <a16:creationId xmlns:a16="http://schemas.microsoft.com/office/drawing/2014/main" id="{07F50B2D-C073-F211-60B4-1C0342CFA2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396" y="3419897"/>
            <a:ext cx="3115697" cy="1208700"/>
          </a:xfrm>
          <a:prstGeom prst="rect">
            <a:avLst/>
          </a:prstGeom>
          <a:noFill/>
          <a:ln>
            <a:noFill/>
          </a:ln>
          <a:effectLst>
            <a:reflection stA="50000" endPos="49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952907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/>
          </p:nvPr>
        </p:nvSpPr>
        <p:spPr>
          <a:xfrm>
            <a:off x="621068" y="3418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</a:t>
            </a:r>
            <a:r>
              <a:rPr lang="en" dirty="0"/>
              <a:t>echnical enhancements</a:t>
            </a:r>
            <a:endParaRPr dirty="0"/>
          </a:p>
        </p:txBody>
      </p:sp>
      <p:pic>
        <p:nvPicPr>
          <p:cNvPr id="1154" name="Google Shape;1154;p50"/>
          <p:cNvPicPr preferRelativeResize="0"/>
          <p:nvPr/>
        </p:nvPicPr>
        <p:blipFill rotWithShape="1">
          <a:blip r:embed="rId3">
            <a:alphaModFix/>
          </a:blip>
          <a:srcRect t="6032"/>
          <a:stretch/>
        </p:blipFill>
        <p:spPr>
          <a:xfrm>
            <a:off x="3189315" y="2393918"/>
            <a:ext cx="1040708" cy="2121382"/>
          </a:xfrm>
          <a:prstGeom prst="rect">
            <a:avLst/>
          </a:prstGeom>
          <a:noFill/>
          <a:ln>
            <a:noFill/>
          </a:ln>
          <a:effectLst>
            <a:reflection stA="50000" endPos="30000" fadeDir="5400012" sy="-100000" algn="bl" rotWithShape="0"/>
          </a:effectLst>
        </p:spPr>
      </p:pic>
      <p:pic>
        <p:nvPicPr>
          <p:cNvPr id="1155" name="Google Shape;11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040" y="1940650"/>
            <a:ext cx="1237999" cy="2574650"/>
          </a:xfrm>
          <a:prstGeom prst="rect">
            <a:avLst/>
          </a:prstGeom>
          <a:noFill/>
          <a:ln>
            <a:noFill/>
          </a:ln>
          <a:effectLst>
            <a:reflection stA="50000" endPos="30000" fadeDir="5400012" sy="-100000" algn="bl" rotWithShape="0"/>
          </a:effectLst>
        </p:spPr>
      </p:pic>
      <p:pic>
        <p:nvPicPr>
          <p:cNvPr id="1156" name="Google Shape;1156;p50"/>
          <p:cNvPicPr preferRelativeResize="0"/>
          <p:nvPr/>
        </p:nvPicPr>
        <p:blipFill rotWithShape="1">
          <a:blip r:embed="rId5">
            <a:alphaModFix/>
          </a:blip>
          <a:srcRect t="199" b="189"/>
          <a:stretch/>
        </p:blipFill>
        <p:spPr>
          <a:xfrm>
            <a:off x="4440849" y="2393919"/>
            <a:ext cx="1001365" cy="2121382"/>
          </a:xfrm>
          <a:prstGeom prst="rect">
            <a:avLst/>
          </a:prstGeom>
          <a:noFill/>
          <a:ln>
            <a:noFill/>
          </a:ln>
          <a:effectLst>
            <a:reflection stA="50000" endPos="30000" fadeDir="5400012" sy="-100000" algn="bl" rotWithShape="0"/>
          </a:effectLst>
        </p:spPr>
      </p:pic>
      <p:pic>
        <p:nvPicPr>
          <p:cNvPr id="1157" name="Google Shape;115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1866" y="1955447"/>
            <a:ext cx="1223202" cy="2559853"/>
          </a:xfrm>
          <a:prstGeom prst="rect">
            <a:avLst/>
          </a:prstGeom>
          <a:noFill/>
          <a:ln>
            <a:noFill/>
          </a:ln>
          <a:effectLst>
            <a:reflection stA="50000" endPos="30000" fadeDir="5400012" sy="-100000" algn="bl" rotWithShape="0"/>
          </a:effectLst>
        </p:spPr>
      </p:pic>
      <p:pic>
        <p:nvPicPr>
          <p:cNvPr id="1158" name="Google Shape;115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938" y="2393926"/>
            <a:ext cx="2159550" cy="1150850"/>
          </a:xfrm>
          <a:prstGeom prst="rect">
            <a:avLst/>
          </a:prstGeom>
          <a:noFill/>
          <a:ln>
            <a:noFill/>
          </a:ln>
          <a:effectLst>
            <a:reflection stA="50000" endPos="30000" fadeDir="5400012" sy="-100000" algn="bl" rotWithShape="0"/>
          </a:effectLst>
        </p:spPr>
      </p:pic>
      <p:pic>
        <p:nvPicPr>
          <p:cNvPr id="1159" name="Google Shape;1159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9488" y="3619652"/>
            <a:ext cx="1818450" cy="928925"/>
          </a:xfrm>
          <a:prstGeom prst="rect">
            <a:avLst/>
          </a:prstGeom>
          <a:noFill/>
          <a:ln>
            <a:noFill/>
          </a:ln>
          <a:effectLst>
            <a:reflection stA="50000" endPos="30000" fadeDir="5400012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A1319-217E-26F5-F452-2E054F31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450" y="1145018"/>
            <a:ext cx="7704000" cy="1248900"/>
          </a:xfrm>
        </p:spPr>
        <p:txBody>
          <a:bodyPr/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Real-time analysis capability for tournament monitoring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Cloud-based implementation for scalability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Mobile application for arbiters and tournament directors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tarell" panose="020B0604020202020204" charset="0"/>
              </a:rPr>
              <a:t>Integration with chess platform APIs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2"/>
          <p:cNvSpPr txBox="1">
            <a:spLocks noGrp="1"/>
          </p:cNvSpPr>
          <p:nvPr>
            <p:ph type="title"/>
          </p:nvPr>
        </p:nvSpPr>
        <p:spPr>
          <a:xfrm>
            <a:off x="0" y="257175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</a:t>
            </a:r>
            <a:r>
              <a:rPr lang="en" dirty="0"/>
              <a:t>mprovements and Research Extensions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518ABE-0E2F-31C8-C350-67E707D85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909756"/>
            <a:ext cx="857250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Methodological Improvements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Expanded training dataset with more confirmed cases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Advanced neural network architectures (LSTM, Transformer)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Incorporation of psychological factors and playing style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Adaptive thresholds based on time control and player rating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Research Extensions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Application to other strategic games (Go, Shogi)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Self-improving detection through continuous learning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Combined hardware/software solutions for tournament 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Google Shape;3913;p58">
            <a:extLst>
              <a:ext uri="{FF2B5EF4-FFF2-40B4-BE49-F238E27FC236}">
                <a16:creationId xmlns:a16="http://schemas.microsoft.com/office/drawing/2014/main" id="{85A80E7C-B590-8E8E-2C2D-B61CE8555066}"/>
              </a:ext>
            </a:extLst>
          </p:cNvPr>
          <p:cNvGrpSpPr/>
          <p:nvPr/>
        </p:nvGrpSpPr>
        <p:grpSpPr>
          <a:xfrm>
            <a:off x="7047300" y="368018"/>
            <a:ext cx="1586327" cy="371557"/>
            <a:chOff x="1247650" y="2075423"/>
            <a:chExt cx="6648477" cy="1557238"/>
          </a:xfrm>
        </p:grpSpPr>
        <p:sp>
          <p:nvSpPr>
            <p:cNvPr id="4" name="Google Shape;3914;p58">
              <a:extLst>
                <a:ext uri="{FF2B5EF4-FFF2-40B4-BE49-F238E27FC236}">
                  <a16:creationId xmlns:a16="http://schemas.microsoft.com/office/drawing/2014/main" id="{62CBBCC0-ECCF-FD5E-8A77-0A62813948A1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915;p58">
              <a:extLst>
                <a:ext uri="{FF2B5EF4-FFF2-40B4-BE49-F238E27FC236}">
                  <a16:creationId xmlns:a16="http://schemas.microsoft.com/office/drawing/2014/main" id="{D94AD3B7-33CE-2BE7-5BEA-156B45A1929E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16;p58">
              <a:extLst>
                <a:ext uri="{FF2B5EF4-FFF2-40B4-BE49-F238E27FC236}">
                  <a16:creationId xmlns:a16="http://schemas.microsoft.com/office/drawing/2014/main" id="{1470EB06-9BF1-3E17-A7B5-8484F3780E5E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17;p58">
              <a:extLst>
                <a:ext uri="{FF2B5EF4-FFF2-40B4-BE49-F238E27FC236}">
                  <a16:creationId xmlns:a16="http://schemas.microsoft.com/office/drawing/2014/main" id="{C8E9F33F-DB23-0FFE-2A60-8E6731C294B2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18;p58">
              <a:extLst>
                <a:ext uri="{FF2B5EF4-FFF2-40B4-BE49-F238E27FC236}">
                  <a16:creationId xmlns:a16="http://schemas.microsoft.com/office/drawing/2014/main" id="{2A7346CC-78E7-4E1A-DB4F-415275E95BB5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19;p58">
              <a:extLst>
                <a:ext uri="{FF2B5EF4-FFF2-40B4-BE49-F238E27FC236}">
                  <a16:creationId xmlns:a16="http://schemas.microsoft.com/office/drawing/2014/main" id="{FE14A34B-D2DA-6E5F-611D-A47E74849134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>
          <a:extLst>
            <a:ext uri="{FF2B5EF4-FFF2-40B4-BE49-F238E27FC236}">
              <a16:creationId xmlns:a16="http://schemas.microsoft.com/office/drawing/2014/main" id="{2993BDEB-ECD2-6B5D-0C8C-42088797D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1">
            <a:extLst>
              <a:ext uri="{FF2B5EF4-FFF2-40B4-BE49-F238E27FC236}">
                <a16:creationId xmlns:a16="http://schemas.microsoft.com/office/drawing/2014/main" id="{7A9FFB09-ECBE-E23A-A0DF-C50837511D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86355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inzel"/>
                <a:ea typeface="Cinzel"/>
                <a:cs typeface="Cinzel"/>
                <a:sym typeface="Cinzel"/>
              </a:rPr>
              <a:t>  Supervision and guidance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Milin Shah, Bank of America (Primary Supervisor)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BITS Pilani Department of AI &amp; ML Faculty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400" dirty="0">
              <a:solidFill>
                <a:schemeClr val="hlink"/>
              </a:solidFill>
              <a:uFill>
                <a:noFill/>
              </a:uFill>
              <a:latin typeface="Cinzel"/>
              <a:ea typeface="Cinzel"/>
              <a:cs typeface="Cinzel"/>
              <a:sym typeface="Cinzel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latin typeface="Cinzel"/>
                <a:ea typeface="Cinzel"/>
                <a:cs typeface="Cinzel"/>
                <a:sym typeface="Cinzel"/>
              </a:rPr>
              <a:t>Technical support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Stockfish Development Team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Python-chess Library Contributors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Cinzel"/>
                <a:ea typeface="Cinzel"/>
                <a:cs typeface="Cinzel"/>
                <a:sym typeface="Cinzel"/>
              </a:rPr>
              <a:t>  Data sources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Chess.com Research Dataset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Lichess Open Database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>
              <a:solidFill>
                <a:schemeClr val="hlink"/>
              </a:solidFill>
              <a:uFill>
                <a:noFill/>
              </a:uFill>
              <a:latin typeface="Cinzel"/>
              <a:ea typeface="Cinzel"/>
              <a:cs typeface="Cinzel"/>
              <a:sym typeface="Cinzel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latin typeface="Cinzel"/>
                <a:ea typeface="Cinzel"/>
                <a:cs typeface="Cinzel"/>
                <a:sym typeface="Cinzel"/>
              </a:rPr>
              <a:t>Research assistance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Chess Community Forum Contributors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Fellow BITS Pilani Students &amp; Researchers</a:t>
            </a:r>
          </a:p>
        </p:txBody>
      </p:sp>
      <p:sp>
        <p:nvSpPr>
          <p:cNvPr id="1165" name="Google Shape;1165;p51">
            <a:extLst>
              <a:ext uri="{FF2B5EF4-FFF2-40B4-BE49-F238E27FC236}">
                <a16:creationId xmlns:a16="http://schemas.microsoft.com/office/drawing/2014/main" id="{621ECD11-4463-EF66-1DD6-3843B2C482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820" y="82123"/>
            <a:ext cx="8256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Acknowledgements</a:t>
            </a:r>
            <a:endParaRPr dirty="0"/>
          </a:p>
        </p:txBody>
      </p:sp>
      <p:grpSp>
        <p:nvGrpSpPr>
          <p:cNvPr id="2" name="Google Shape;1556;p57">
            <a:extLst>
              <a:ext uri="{FF2B5EF4-FFF2-40B4-BE49-F238E27FC236}">
                <a16:creationId xmlns:a16="http://schemas.microsoft.com/office/drawing/2014/main" id="{49749EE1-0115-A72E-495C-7B9D6A5AA041}"/>
              </a:ext>
            </a:extLst>
          </p:cNvPr>
          <p:cNvGrpSpPr/>
          <p:nvPr/>
        </p:nvGrpSpPr>
        <p:grpSpPr>
          <a:xfrm>
            <a:off x="5520933" y="863550"/>
            <a:ext cx="2822967" cy="1708200"/>
            <a:chOff x="2654821" y="2311071"/>
            <a:chExt cx="2279715" cy="1262120"/>
          </a:xfrm>
        </p:grpSpPr>
        <p:grpSp>
          <p:nvGrpSpPr>
            <p:cNvPr id="3" name="Google Shape;1557;p57">
              <a:extLst>
                <a:ext uri="{FF2B5EF4-FFF2-40B4-BE49-F238E27FC236}">
                  <a16:creationId xmlns:a16="http://schemas.microsoft.com/office/drawing/2014/main" id="{2EA3C722-709E-7DC3-AE79-2861BBF58DFF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48" name="Google Shape;1558;p57">
                <a:extLst>
                  <a:ext uri="{FF2B5EF4-FFF2-40B4-BE49-F238E27FC236}">
                    <a16:creationId xmlns:a16="http://schemas.microsoft.com/office/drawing/2014/main" id="{7A7C84FA-8EB7-2453-1B0D-9F885AB00921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49" name="Google Shape;1559;p57">
                <a:extLst>
                  <a:ext uri="{FF2B5EF4-FFF2-40B4-BE49-F238E27FC236}">
                    <a16:creationId xmlns:a16="http://schemas.microsoft.com/office/drawing/2014/main" id="{C720DD94-3A3F-EF15-9E85-65377C3C5857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560;p57">
              <a:extLst>
                <a:ext uri="{FF2B5EF4-FFF2-40B4-BE49-F238E27FC236}">
                  <a16:creationId xmlns:a16="http://schemas.microsoft.com/office/drawing/2014/main" id="{A6EEE603-80D7-E8A6-0E1C-B2B39667FF95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40" name="Google Shape;1561;p57">
                <a:extLst>
                  <a:ext uri="{FF2B5EF4-FFF2-40B4-BE49-F238E27FC236}">
                    <a16:creationId xmlns:a16="http://schemas.microsoft.com/office/drawing/2014/main" id="{18C83B4D-2545-8568-562B-38859F7A16DE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41" name="Google Shape;1562;p57">
                <a:extLst>
                  <a:ext uri="{FF2B5EF4-FFF2-40B4-BE49-F238E27FC236}">
                    <a16:creationId xmlns:a16="http://schemas.microsoft.com/office/drawing/2014/main" id="{820BC2D8-DADC-B9EF-9838-D5E6E5ED482C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42" name="Google Shape;1563;p57">
                  <a:extLst>
                    <a:ext uri="{FF2B5EF4-FFF2-40B4-BE49-F238E27FC236}">
                      <a16:creationId xmlns:a16="http://schemas.microsoft.com/office/drawing/2014/main" id="{9857D456-5C08-94D7-CEF5-534CB0C17005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343" name="Google Shape;1564;p57">
                  <a:extLst>
                    <a:ext uri="{FF2B5EF4-FFF2-40B4-BE49-F238E27FC236}">
                      <a16:creationId xmlns:a16="http://schemas.microsoft.com/office/drawing/2014/main" id="{06026EA9-0D81-B1F6-77C4-070597418DC8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565;p57">
                  <a:extLst>
                    <a:ext uri="{FF2B5EF4-FFF2-40B4-BE49-F238E27FC236}">
                      <a16:creationId xmlns:a16="http://schemas.microsoft.com/office/drawing/2014/main" id="{86DD569D-7C35-8318-7664-0D99A62E49C2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566;p57">
                  <a:extLst>
                    <a:ext uri="{FF2B5EF4-FFF2-40B4-BE49-F238E27FC236}">
                      <a16:creationId xmlns:a16="http://schemas.microsoft.com/office/drawing/2014/main" id="{4E2B0F8D-B962-B8B2-1910-5CB7826BB593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567;p57">
                  <a:extLst>
                    <a:ext uri="{FF2B5EF4-FFF2-40B4-BE49-F238E27FC236}">
                      <a16:creationId xmlns:a16="http://schemas.microsoft.com/office/drawing/2014/main" id="{51ACD81C-31FC-C7F6-9186-EF7950CA0FD4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347" name="Google Shape;1568;p57">
                  <a:extLst>
                    <a:ext uri="{FF2B5EF4-FFF2-40B4-BE49-F238E27FC236}">
                      <a16:creationId xmlns:a16="http://schemas.microsoft.com/office/drawing/2014/main" id="{D0B0E7A4-6B0C-1001-D0F7-CA99B9C04EA5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1569;p57">
              <a:extLst>
                <a:ext uri="{FF2B5EF4-FFF2-40B4-BE49-F238E27FC236}">
                  <a16:creationId xmlns:a16="http://schemas.microsoft.com/office/drawing/2014/main" id="{53017A90-EAAC-BE92-1025-5008382A34BF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38" name="Google Shape;1570;p57">
                <a:extLst>
                  <a:ext uri="{FF2B5EF4-FFF2-40B4-BE49-F238E27FC236}">
                    <a16:creationId xmlns:a16="http://schemas.microsoft.com/office/drawing/2014/main" id="{AC6BD09F-BF73-9B2A-CE4F-1A81850CB2EB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39" name="Google Shape;1571;p57">
                <a:extLst>
                  <a:ext uri="{FF2B5EF4-FFF2-40B4-BE49-F238E27FC236}">
                    <a16:creationId xmlns:a16="http://schemas.microsoft.com/office/drawing/2014/main" id="{1FBFB015-FCA6-F797-EDD8-DB0A37E5A88B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572;p57">
              <a:extLst>
                <a:ext uri="{FF2B5EF4-FFF2-40B4-BE49-F238E27FC236}">
                  <a16:creationId xmlns:a16="http://schemas.microsoft.com/office/drawing/2014/main" id="{CB7E3D82-91E4-50D3-0A7B-EF3A7164574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32" name="Google Shape;1573;p57">
                <a:extLst>
                  <a:ext uri="{FF2B5EF4-FFF2-40B4-BE49-F238E27FC236}">
                    <a16:creationId xmlns:a16="http://schemas.microsoft.com/office/drawing/2014/main" id="{9152346E-45C1-291A-55FB-EC4BDC6DA5A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33" name="Google Shape;1574;p57">
                <a:extLst>
                  <a:ext uri="{FF2B5EF4-FFF2-40B4-BE49-F238E27FC236}">
                    <a16:creationId xmlns:a16="http://schemas.microsoft.com/office/drawing/2014/main" id="{28FD8583-9DD1-53CC-1A39-A4734CD49E9D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575;p57">
                <a:extLst>
                  <a:ext uri="{FF2B5EF4-FFF2-40B4-BE49-F238E27FC236}">
                    <a16:creationId xmlns:a16="http://schemas.microsoft.com/office/drawing/2014/main" id="{18C83C11-BF20-5508-10BD-F1568B62C231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576;p57">
                <a:extLst>
                  <a:ext uri="{FF2B5EF4-FFF2-40B4-BE49-F238E27FC236}">
                    <a16:creationId xmlns:a16="http://schemas.microsoft.com/office/drawing/2014/main" id="{6A6E0A4D-4069-C865-8F1E-82DD75770F41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577;p57">
                <a:extLst>
                  <a:ext uri="{FF2B5EF4-FFF2-40B4-BE49-F238E27FC236}">
                    <a16:creationId xmlns:a16="http://schemas.microsoft.com/office/drawing/2014/main" id="{CAACF80C-B4E2-39A0-DD21-1E9A3A3FAC68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578;p57">
                <a:extLst>
                  <a:ext uri="{FF2B5EF4-FFF2-40B4-BE49-F238E27FC236}">
                    <a16:creationId xmlns:a16="http://schemas.microsoft.com/office/drawing/2014/main" id="{B0EC670D-618B-BBE5-C0F8-C9C7685DEA5F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79;p57">
              <a:extLst>
                <a:ext uri="{FF2B5EF4-FFF2-40B4-BE49-F238E27FC236}">
                  <a16:creationId xmlns:a16="http://schemas.microsoft.com/office/drawing/2014/main" id="{12994375-BB3E-2516-87E3-FF42A5A808BB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30" name="Google Shape;1580;p57">
                <a:extLst>
                  <a:ext uri="{FF2B5EF4-FFF2-40B4-BE49-F238E27FC236}">
                    <a16:creationId xmlns:a16="http://schemas.microsoft.com/office/drawing/2014/main" id="{602E0243-9FB3-BFD2-F923-A5688BA112A0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581;p57">
                <a:extLst>
                  <a:ext uri="{FF2B5EF4-FFF2-40B4-BE49-F238E27FC236}">
                    <a16:creationId xmlns:a16="http://schemas.microsoft.com/office/drawing/2014/main" id="{14BCB1F1-0381-F57C-5A4A-9A256FD23173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8" name="Google Shape;1582;p57">
              <a:extLst>
                <a:ext uri="{FF2B5EF4-FFF2-40B4-BE49-F238E27FC236}">
                  <a16:creationId xmlns:a16="http://schemas.microsoft.com/office/drawing/2014/main" id="{221AA098-58FC-8A20-4EA5-333FE2C63CC5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27" name="Google Shape;1583;p57">
                <a:extLst>
                  <a:ext uri="{FF2B5EF4-FFF2-40B4-BE49-F238E27FC236}">
                    <a16:creationId xmlns:a16="http://schemas.microsoft.com/office/drawing/2014/main" id="{0E98752A-C7AD-E289-DCEF-0EE27D725BB3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584;p57">
                <a:extLst>
                  <a:ext uri="{FF2B5EF4-FFF2-40B4-BE49-F238E27FC236}">
                    <a16:creationId xmlns:a16="http://schemas.microsoft.com/office/drawing/2014/main" id="{15FEECEE-11E1-DC4F-E130-A38FDBA1B2E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29" name="Google Shape;1585;p57">
                <a:extLst>
                  <a:ext uri="{FF2B5EF4-FFF2-40B4-BE49-F238E27FC236}">
                    <a16:creationId xmlns:a16="http://schemas.microsoft.com/office/drawing/2014/main" id="{3123EC0C-C0C7-29E5-36ED-F6AB3CBFCB78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9" name="Google Shape;1586;p57">
              <a:extLst>
                <a:ext uri="{FF2B5EF4-FFF2-40B4-BE49-F238E27FC236}">
                  <a16:creationId xmlns:a16="http://schemas.microsoft.com/office/drawing/2014/main" id="{333FDD05-1D08-D5AE-DD0A-AE63A5A7EA9E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25" name="Google Shape;1587;p57">
                <a:extLst>
                  <a:ext uri="{FF2B5EF4-FFF2-40B4-BE49-F238E27FC236}">
                    <a16:creationId xmlns:a16="http://schemas.microsoft.com/office/drawing/2014/main" id="{C011A578-8474-B260-FA46-2C5CED73F238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588;p57">
                <a:extLst>
                  <a:ext uri="{FF2B5EF4-FFF2-40B4-BE49-F238E27FC236}">
                    <a16:creationId xmlns:a16="http://schemas.microsoft.com/office/drawing/2014/main" id="{875262A7-5238-2814-7335-CC3583AF4020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1589;p57">
              <a:extLst>
                <a:ext uri="{FF2B5EF4-FFF2-40B4-BE49-F238E27FC236}">
                  <a16:creationId xmlns:a16="http://schemas.microsoft.com/office/drawing/2014/main" id="{2978B1C0-FA3A-BA8D-41CC-4A9B263DC2A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23" name="Google Shape;1590;p57">
                <a:extLst>
                  <a:ext uri="{FF2B5EF4-FFF2-40B4-BE49-F238E27FC236}">
                    <a16:creationId xmlns:a16="http://schemas.microsoft.com/office/drawing/2014/main" id="{46F45098-5379-E17E-0BBE-034C9CE85A11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24" name="Google Shape;1591;p57">
                <a:extLst>
                  <a:ext uri="{FF2B5EF4-FFF2-40B4-BE49-F238E27FC236}">
                    <a16:creationId xmlns:a16="http://schemas.microsoft.com/office/drawing/2014/main" id="{C5A5291E-A009-F635-684B-27E353251313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592;p57">
              <a:extLst>
                <a:ext uri="{FF2B5EF4-FFF2-40B4-BE49-F238E27FC236}">
                  <a16:creationId xmlns:a16="http://schemas.microsoft.com/office/drawing/2014/main" id="{08332277-C2BD-9879-ED15-DA8A1291FF14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19" name="Google Shape;1593;p57">
                <a:extLst>
                  <a:ext uri="{FF2B5EF4-FFF2-40B4-BE49-F238E27FC236}">
                    <a16:creationId xmlns:a16="http://schemas.microsoft.com/office/drawing/2014/main" id="{CD0354C8-F91E-022F-8F40-3A665948BC86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20" name="Google Shape;1594;p57">
                <a:extLst>
                  <a:ext uri="{FF2B5EF4-FFF2-40B4-BE49-F238E27FC236}">
                    <a16:creationId xmlns:a16="http://schemas.microsoft.com/office/drawing/2014/main" id="{A6D27C40-84C3-E337-AEED-C4E93086572E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21" name="Google Shape;1595;p57">
                  <a:extLst>
                    <a:ext uri="{FF2B5EF4-FFF2-40B4-BE49-F238E27FC236}">
                      <a16:creationId xmlns:a16="http://schemas.microsoft.com/office/drawing/2014/main" id="{406E4686-868B-AC24-641F-61EC274617AF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596;p57">
                  <a:extLst>
                    <a:ext uri="{FF2B5EF4-FFF2-40B4-BE49-F238E27FC236}">
                      <a16:creationId xmlns:a16="http://schemas.microsoft.com/office/drawing/2014/main" id="{D1D568CD-DBAE-15A9-6EAA-5B3CBEB5AC2E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1597;p57">
              <a:extLst>
                <a:ext uri="{FF2B5EF4-FFF2-40B4-BE49-F238E27FC236}">
                  <a16:creationId xmlns:a16="http://schemas.microsoft.com/office/drawing/2014/main" id="{37663A18-4D7B-6A86-7890-4A178FC7C179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17" name="Google Shape;1598;p57">
                <a:extLst>
                  <a:ext uri="{FF2B5EF4-FFF2-40B4-BE49-F238E27FC236}">
                    <a16:creationId xmlns:a16="http://schemas.microsoft.com/office/drawing/2014/main" id="{CECC2FEE-93B2-1C87-0476-7C3C48D8487C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18" name="Google Shape;1599;p57">
                <a:extLst>
                  <a:ext uri="{FF2B5EF4-FFF2-40B4-BE49-F238E27FC236}">
                    <a16:creationId xmlns:a16="http://schemas.microsoft.com/office/drawing/2014/main" id="{4EB9F277-34CA-3D4E-A263-8463958D4F82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1600;p57">
              <a:extLst>
                <a:ext uri="{FF2B5EF4-FFF2-40B4-BE49-F238E27FC236}">
                  <a16:creationId xmlns:a16="http://schemas.microsoft.com/office/drawing/2014/main" id="{A5DAE5B1-C422-78A1-B084-5F6DE3682E59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15" name="Google Shape;1601;p57">
                <a:extLst>
                  <a:ext uri="{FF2B5EF4-FFF2-40B4-BE49-F238E27FC236}">
                    <a16:creationId xmlns:a16="http://schemas.microsoft.com/office/drawing/2014/main" id="{A27D9E7B-D4D4-3231-54BE-DAB5CE7A00F5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16" name="Google Shape;1602;p57">
                <a:extLst>
                  <a:ext uri="{FF2B5EF4-FFF2-40B4-BE49-F238E27FC236}">
                    <a16:creationId xmlns:a16="http://schemas.microsoft.com/office/drawing/2014/main" id="{B3EF8463-AC5D-C44F-D982-904C7E18C1FE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603;p57">
              <a:extLst>
                <a:ext uri="{FF2B5EF4-FFF2-40B4-BE49-F238E27FC236}">
                  <a16:creationId xmlns:a16="http://schemas.microsoft.com/office/drawing/2014/main" id="{217849AF-4637-BF66-6053-B9B568788627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13" name="Google Shape;1604;p57">
                <a:extLst>
                  <a:ext uri="{FF2B5EF4-FFF2-40B4-BE49-F238E27FC236}">
                    <a16:creationId xmlns:a16="http://schemas.microsoft.com/office/drawing/2014/main" id="{ADCD1726-36C5-7AE1-0CB0-70DAB5F4B4E5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14" name="Google Shape;1605;p57">
                <a:extLst>
                  <a:ext uri="{FF2B5EF4-FFF2-40B4-BE49-F238E27FC236}">
                    <a16:creationId xmlns:a16="http://schemas.microsoft.com/office/drawing/2014/main" id="{CD491E08-0B86-2DA8-C270-31180C547F6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606;p57">
              <a:extLst>
                <a:ext uri="{FF2B5EF4-FFF2-40B4-BE49-F238E27FC236}">
                  <a16:creationId xmlns:a16="http://schemas.microsoft.com/office/drawing/2014/main" id="{73C7AE7E-2F4C-E6E0-0DD4-178EB0868332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7;p57">
              <a:extLst>
                <a:ext uri="{FF2B5EF4-FFF2-40B4-BE49-F238E27FC236}">
                  <a16:creationId xmlns:a16="http://schemas.microsoft.com/office/drawing/2014/main" id="{99ACA1BA-3B96-A9B0-594F-FD1CB8202126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08;p57">
              <a:extLst>
                <a:ext uri="{FF2B5EF4-FFF2-40B4-BE49-F238E27FC236}">
                  <a16:creationId xmlns:a16="http://schemas.microsoft.com/office/drawing/2014/main" id="{31FE1C84-E331-D03A-4436-9FAD4DE3E6F7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1609;p57">
              <a:extLst>
                <a:ext uri="{FF2B5EF4-FFF2-40B4-BE49-F238E27FC236}">
                  <a16:creationId xmlns:a16="http://schemas.microsoft.com/office/drawing/2014/main" id="{6273334C-7CF8-809A-48AB-9375846BC6D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297" name="Google Shape;1610;p57">
                <a:extLst>
                  <a:ext uri="{FF2B5EF4-FFF2-40B4-BE49-F238E27FC236}">
                    <a16:creationId xmlns:a16="http://schemas.microsoft.com/office/drawing/2014/main" id="{FA036FD2-E6F6-F1FC-5CBE-B6F4728FE90E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611;p57">
                <a:extLst>
                  <a:ext uri="{FF2B5EF4-FFF2-40B4-BE49-F238E27FC236}">
                    <a16:creationId xmlns:a16="http://schemas.microsoft.com/office/drawing/2014/main" id="{095D5F7F-6B06-C2F3-5657-ADC41F2A76AC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612;p57">
                <a:extLst>
                  <a:ext uri="{FF2B5EF4-FFF2-40B4-BE49-F238E27FC236}">
                    <a16:creationId xmlns:a16="http://schemas.microsoft.com/office/drawing/2014/main" id="{F6C95213-43D4-EC9B-94AE-8C23E26132E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613;p57">
                <a:extLst>
                  <a:ext uri="{FF2B5EF4-FFF2-40B4-BE49-F238E27FC236}">
                    <a16:creationId xmlns:a16="http://schemas.microsoft.com/office/drawing/2014/main" id="{A30FC1E8-DF05-6CD3-F213-E8EB0C7CD7E2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614;p57">
                <a:extLst>
                  <a:ext uri="{FF2B5EF4-FFF2-40B4-BE49-F238E27FC236}">
                    <a16:creationId xmlns:a16="http://schemas.microsoft.com/office/drawing/2014/main" id="{A9D32C08-00A8-5B48-87AD-BCCEEFDDA62F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615;p57">
                <a:extLst>
                  <a:ext uri="{FF2B5EF4-FFF2-40B4-BE49-F238E27FC236}">
                    <a16:creationId xmlns:a16="http://schemas.microsoft.com/office/drawing/2014/main" id="{4768668F-3D26-736A-B2D1-69E7A3FA4B04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616;p57">
                <a:extLst>
                  <a:ext uri="{FF2B5EF4-FFF2-40B4-BE49-F238E27FC236}">
                    <a16:creationId xmlns:a16="http://schemas.microsoft.com/office/drawing/2014/main" id="{6B229401-BC5B-250F-1532-CB9DCF4A86B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617;p57">
                <a:extLst>
                  <a:ext uri="{FF2B5EF4-FFF2-40B4-BE49-F238E27FC236}">
                    <a16:creationId xmlns:a16="http://schemas.microsoft.com/office/drawing/2014/main" id="{C6461986-E2FC-996E-1811-806AD851CCE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618;p57">
                <a:extLst>
                  <a:ext uri="{FF2B5EF4-FFF2-40B4-BE49-F238E27FC236}">
                    <a16:creationId xmlns:a16="http://schemas.microsoft.com/office/drawing/2014/main" id="{4CA18AD6-A5A7-BD95-FE99-2B449776E07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619;p57">
                <a:extLst>
                  <a:ext uri="{FF2B5EF4-FFF2-40B4-BE49-F238E27FC236}">
                    <a16:creationId xmlns:a16="http://schemas.microsoft.com/office/drawing/2014/main" id="{AA8E2F2F-981A-B9DF-BC2A-77067BE5FB0B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620;p57">
                <a:extLst>
                  <a:ext uri="{FF2B5EF4-FFF2-40B4-BE49-F238E27FC236}">
                    <a16:creationId xmlns:a16="http://schemas.microsoft.com/office/drawing/2014/main" id="{78A4EFA3-D246-20F2-76AD-55BBB94F258E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621;p57">
                <a:extLst>
                  <a:ext uri="{FF2B5EF4-FFF2-40B4-BE49-F238E27FC236}">
                    <a16:creationId xmlns:a16="http://schemas.microsoft.com/office/drawing/2014/main" id="{E5FFCDE4-2D61-1EBF-0525-B27E7EC51779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622;p57">
                <a:extLst>
                  <a:ext uri="{FF2B5EF4-FFF2-40B4-BE49-F238E27FC236}">
                    <a16:creationId xmlns:a16="http://schemas.microsoft.com/office/drawing/2014/main" id="{E2703D34-9FB0-20BB-7D9B-7E821B1C95CE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623;p57">
                <a:extLst>
                  <a:ext uri="{FF2B5EF4-FFF2-40B4-BE49-F238E27FC236}">
                    <a16:creationId xmlns:a16="http://schemas.microsoft.com/office/drawing/2014/main" id="{4A2AF7D8-8B93-361C-6774-AF1B61EB2004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624;p57">
                <a:extLst>
                  <a:ext uri="{FF2B5EF4-FFF2-40B4-BE49-F238E27FC236}">
                    <a16:creationId xmlns:a16="http://schemas.microsoft.com/office/drawing/2014/main" id="{4A00F116-B292-E5CF-E5DC-4DF4055A5358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625;p57">
                <a:extLst>
                  <a:ext uri="{FF2B5EF4-FFF2-40B4-BE49-F238E27FC236}">
                    <a16:creationId xmlns:a16="http://schemas.microsoft.com/office/drawing/2014/main" id="{4F2CC4E9-722F-B992-81CC-FE5083EF1685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1626;p57">
              <a:extLst>
                <a:ext uri="{FF2B5EF4-FFF2-40B4-BE49-F238E27FC236}">
                  <a16:creationId xmlns:a16="http://schemas.microsoft.com/office/drawing/2014/main" id="{8D4F8D80-AA8E-32BC-92A0-487114331E01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27;p57">
              <a:extLst>
                <a:ext uri="{FF2B5EF4-FFF2-40B4-BE49-F238E27FC236}">
                  <a16:creationId xmlns:a16="http://schemas.microsoft.com/office/drawing/2014/main" id="{6476C8B0-1829-6F5D-A3C6-E1E6CB570D5E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28;p57">
              <a:extLst>
                <a:ext uri="{FF2B5EF4-FFF2-40B4-BE49-F238E27FC236}">
                  <a16:creationId xmlns:a16="http://schemas.microsoft.com/office/drawing/2014/main" id="{3921CE9B-D5CC-8127-5D12-C9C39EB7CA2E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29;p57">
              <a:extLst>
                <a:ext uri="{FF2B5EF4-FFF2-40B4-BE49-F238E27FC236}">
                  <a16:creationId xmlns:a16="http://schemas.microsoft.com/office/drawing/2014/main" id="{ED5D98F7-F2E4-4FF6-382B-1D6C014278D5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0;p57">
              <a:extLst>
                <a:ext uri="{FF2B5EF4-FFF2-40B4-BE49-F238E27FC236}">
                  <a16:creationId xmlns:a16="http://schemas.microsoft.com/office/drawing/2014/main" id="{4C428E33-72A4-970A-59D5-521FEEA37406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31;p57">
              <a:extLst>
                <a:ext uri="{FF2B5EF4-FFF2-40B4-BE49-F238E27FC236}">
                  <a16:creationId xmlns:a16="http://schemas.microsoft.com/office/drawing/2014/main" id="{AA44B295-04CF-9B9E-519F-FFA66FDC2772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32;p57">
              <a:extLst>
                <a:ext uri="{FF2B5EF4-FFF2-40B4-BE49-F238E27FC236}">
                  <a16:creationId xmlns:a16="http://schemas.microsoft.com/office/drawing/2014/main" id="{B049BE6B-EFE8-E9F9-2F37-76D9D0F96F21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33;p57">
              <a:extLst>
                <a:ext uri="{FF2B5EF4-FFF2-40B4-BE49-F238E27FC236}">
                  <a16:creationId xmlns:a16="http://schemas.microsoft.com/office/drawing/2014/main" id="{4A7FC87A-7026-7D40-F5C8-2C26037F4D23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34;p57">
              <a:extLst>
                <a:ext uri="{FF2B5EF4-FFF2-40B4-BE49-F238E27FC236}">
                  <a16:creationId xmlns:a16="http://schemas.microsoft.com/office/drawing/2014/main" id="{6EB3B339-EFE7-BB3A-5FE2-AA361BEF1426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35;p57">
              <a:extLst>
                <a:ext uri="{FF2B5EF4-FFF2-40B4-BE49-F238E27FC236}">
                  <a16:creationId xmlns:a16="http://schemas.microsoft.com/office/drawing/2014/main" id="{21FE2AAE-AEB2-F16C-F31F-B45B21A7E2A5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36;p57">
              <a:extLst>
                <a:ext uri="{FF2B5EF4-FFF2-40B4-BE49-F238E27FC236}">
                  <a16:creationId xmlns:a16="http://schemas.microsoft.com/office/drawing/2014/main" id="{65DD1A36-40C4-9EC6-2505-152B404642EB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37;p57">
              <a:extLst>
                <a:ext uri="{FF2B5EF4-FFF2-40B4-BE49-F238E27FC236}">
                  <a16:creationId xmlns:a16="http://schemas.microsoft.com/office/drawing/2014/main" id="{6A25CA8C-83C8-F057-9F29-A193242CFEEE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38;p57">
              <a:extLst>
                <a:ext uri="{FF2B5EF4-FFF2-40B4-BE49-F238E27FC236}">
                  <a16:creationId xmlns:a16="http://schemas.microsoft.com/office/drawing/2014/main" id="{E05BCB1B-6531-9DD0-528C-8D39D86DD3C0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39;p57">
              <a:extLst>
                <a:ext uri="{FF2B5EF4-FFF2-40B4-BE49-F238E27FC236}">
                  <a16:creationId xmlns:a16="http://schemas.microsoft.com/office/drawing/2014/main" id="{49A59791-0801-D6CB-002E-534D8DCF537E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40;p57">
              <a:extLst>
                <a:ext uri="{FF2B5EF4-FFF2-40B4-BE49-F238E27FC236}">
                  <a16:creationId xmlns:a16="http://schemas.microsoft.com/office/drawing/2014/main" id="{111D0C8C-1C1B-E905-8984-4E8FED6C12A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41;p57">
              <a:extLst>
                <a:ext uri="{FF2B5EF4-FFF2-40B4-BE49-F238E27FC236}">
                  <a16:creationId xmlns:a16="http://schemas.microsoft.com/office/drawing/2014/main" id="{A2657668-9F42-41E5-E8CB-925B4B587315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42;p57">
              <a:extLst>
                <a:ext uri="{FF2B5EF4-FFF2-40B4-BE49-F238E27FC236}">
                  <a16:creationId xmlns:a16="http://schemas.microsoft.com/office/drawing/2014/main" id="{4ADDCAB0-2BFC-0444-190A-3BDC9D0BFEAD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43;p57">
              <a:extLst>
                <a:ext uri="{FF2B5EF4-FFF2-40B4-BE49-F238E27FC236}">
                  <a16:creationId xmlns:a16="http://schemas.microsoft.com/office/drawing/2014/main" id="{8BEDB0EB-BD77-84FC-5E26-385AE1730406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44;p57">
              <a:extLst>
                <a:ext uri="{FF2B5EF4-FFF2-40B4-BE49-F238E27FC236}">
                  <a16:creationId xmlns:a16="http://schemas.microsoft.com/office/drawing/2014/main" id="{24740358-54EB-68FE-03BC-08DA23252FB1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45;p57">
              <a:extLst>
                <a:ext uri="{FF2B5EF4-FFF2-40B4-BE49-F238E27FC236}">
                  <a16:creationId xmlns:a16="http://schemas.microsoft.com/office/drawing/2014/main" id="{BDD2182F-DBEF-A37E-AC72-8E4D545B344A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1646;p57">
              <a:extLst>
                <a:ext uri="{FF2B5EF4-FFF2-40B4-BE49-F238E27FC236}">
                  <a16:creationId xmlns:a16="http://schemas.microsoft.com/office/drawing/2014/main" id="{F53F38EC-0340-CC12-7D38-99C1826302BC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1647;p57">
              <a:extLst>
                <a:ext uri="{FF2B5EF4-FFF2-40B4-BE49-F238E27FC236}">
                  <a16:creationId xmlns:a16="http://schemas.microsoft.com/office/drawing/2014/main" id="{8AF10DDA-A2AB-E392-8A41-AFB337B9D98F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1648;p57">
              <a:extLst>
                <a:ext uri="{FF2B5EF4-FFF2-40B4-BE49-F238E27FC236}">
                  <a16:creationId xmlns:a16="http://schemas.microsoft.com/office/drawing/2014/main" id="{52BF6CE7-013D-F636-9CFA-DB46A7D58003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295" name="Google Shape;1649;p57">
                <a:extLst>
                  <a:ext uri="{FF2B5EF4-FFF2-40B4-BE49-F238E27FC236}">
                    <a16:creationId xmlns:a16="http://schemas.microsoft.com/office/drawing/2014/main" id="{F8E640AE-9F31-CB2D-6248-D636CB461FF3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650;p57">
                <a:extLst>
                  <a:ext uri="{FF2B5EF4-FFF2-40B4-BE49-F238E27FC236}">
                    <a16:creationId xmlns:a16="http://schemas.microsoft.com/office/drawing/2014/main" id="{9F283EDC-C21E-D869-8429-F529D1F93A4F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1651;p57">
              <a:extLst>
                <a:ext uri="{FF2B5EF4-FFF2-40B4-BE49-F238E27FC236}">
                  <a16:creationId xmlns:a16="http://schemas.microsoft.com/office/drawing/2014/main" id="{AFFB5A6D-5126-67B7-6BD9-3BC9813C0FF0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652;p57">
              <a:extLst>
                <a:ext uri="{FF2B5EF4-FFF2-40B4-BE49-F238E27FC236}">
                  <a16:creationId xmlns:a16="http://schemas.microsoft.com/office/drawing/2014/main" id="{E88E2306-70F3-91C9-6E2E-6E29E37C998F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291" name="Google Shape;1653;p57">
                <a:extLst>
                  <a:ext uri="{FF2B5EF4-FFF2-40B4-BE49-F238E27FC236}">
                    <a16:creationId xmlns:a16="http://schemas.microsoft.com/office/drawing/2014/main" id="{1A1C09A9-B309-53C3-ED83-13A6542588D4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654;p57">
                <a:extLst>
                  <a:ext uri="{FF2B5EF4-FFF2-40B4-BE49-F238E27FC236}">
                    <a16:creationId xmlns:a16="http://schemas.microsoft.com/office/drawing/2014/main" id="{31E71442-B438-5540-642B-702342EFD07E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655;p57">
                <a:extLst>
                  <a:ext uri="{FF2B5EF4-FFF2-40B4-BE49-F238E27FC236}">
                    <a16:creationId xmlns:a16="http://schemas.microsoft.com/office/drawing/2014/main" id="{67F9454C-77F0-7E58-97D8-F9BDD7FF57FD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656;p57">
                <a:extLst>
                  <a:ext uri="{FF2B5EF4-FFF2-40B4-BE49-F238E27FC236}">
                    <a16:creationId xmlns:a16="http://schemas.microsoft.com/office/drawing/2014/main" id="{99C2A5CC-9E06-D0BE-BAE8-F21E5B2C7B8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657;p57">
              <a:extLst>
                <a:ext uri="{FF2B5EF4-FFF2-40B4-BE49-F238E27FC236}">
                  <a16:creationId xmlns:a16="http://schemas.microsoft.com/office/drawing/2014/main" id="{64A3284C-584B-3776-0FEC-D020DD30B5C5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8;p57">
              <a:extLst>
                <a:ext uri="{FF2B5EF4-FFF2-40B4-BE49-F238E27FC236}">
                  <a16:creationId xmlns:a16="http://schemas.microsoft.com/office/drawing/2014/main" id="{1F2C35A6-2673-E841-8A76-3A347FEB5AC0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9;p57">
              <a:extLst>
                <a:ext uri="{FF2B5EF4-FFF2-40B4-BE49-F238E27FC236}">
                  <a16:creationId xmlns:a16="http://schemas.microsoft.com/office/drawing/2014/main" id="{C03E585C-4891-1251-8F4F-4DE934129ED5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60;p57">
              <a:extLst>
                <a:ext uri="{FF2B5EF4-FFF2-40B4-BE49-F238E27FC236}">
                  <a16:creationId xmlns:a16="http://schemas.microsoft.com/office/drawing/2014/main" id="{A39453EC-06EE-36DF-8FDE-4CDF565768FD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61;p57">
              <a:extLst>
                <a:ext uri="{FF2B5EF4-FFF2-40B4-BE49-F238E27FC236}">
                  <a16:creationId xmlns:a16="http://schemas.microsoft.com/office/drawing/2014/main" id="{DD528F45-83E4-DBFD-EAC7-5FE4FCEB9D77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62;p57">
              <a:extLst>
                <a:ext uri="{FF2B5EF4-FFF2-40B4-BE49-F238E27FC236}">
                  <a16:creationId xmlns:a16="http://schemas.microsoft.com/office/drawing/2014/main" id="{6F295F2C-24D4-71FD-C98E-D444DDA010CB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63;p57">
              <a:extLst>
                <a:ext uri="{FF2B5EF4-FFF2-40B4-BE49-F238E27FC236}">
                  <a16:creationId xmlns:a16="http://schemas.microsoft.com/office/drawing/2014/main" id="{B5BF2637-CCAB-818A-1886-EC5F5804E2F0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1664;p57">
              <a:extLst>
                <a:ext uri="{FF2B5EF4-FFF2-40B4-BE49-F238E27FC236}">
                  <a16:creationId xmlns:a16="http://schemas.microsoft.com/office/drawing/2014/main" id="{495B2B87-87AF-8FE3-5828-8B8AD4A431AC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287" name="Google Shape;1665;p57">
                <a:extLst>
                  <a:ext uri="{FF2B5EF4-FFF2-40B4-BE49-F238E27FC236}">
                    <a16:creationId xmlns:a16="http://schemas.microsoft.com/office/drawing/2014/main" id="{8ED55CBF-576F-D9C1-B0A6-3F7FC8CF73A5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666;p57">
                <a:extLst>
                  <a:ext uri="{FF2B5EF4-FFF2-40B4-BE49-F238E27FC236}">
                    <a16:creationId xmlns:a16="http://schemas.microsoft.com/office/drawing/2014/main" id="{BE4AF223-174D-C70D-3E54-4302EAB27559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667;p57">
                <a:extLst>
                  <a:ext uri="{FF2B5EF4-FFF2-40B4-BE49-F238E27FC236}">
                    <a16:creationId xmlns:a16="http://schemas.microsoft.com/office/drawing/2014/main" id="{E2BFCDE5-7A7D-5543-A2F6-0B1EBAA01756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668;p57">
                <a:extLst>
                  <a:ext uri="{FF2B5EF4-FFF2-40B4-BE49-F238E27FC236}">
                    <a16:creationId xmlns:a16="http://schemas.microsoft.com/office/drawing/2014/main" id="{1BC95B0C-22F8-1A6E-58C8-876FB183662F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1669;p57">
              <a:extLst>
                <a:ext uri="{FF2B5EF4-FFF2-40B4-BE49-F238E27FC236}">
                  <a16:creationId xmlns:a16="http://schemas.microsoft.com/office/drawing/2014/main" id="{3B04A879-4512-5A2A-B828-BE7C0E565DF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70;p57">
              <a:extLst>
                <a:ext uri="{FF2B5EF4-FFF2-40B4-BE49-F238E27FC236}">
                  <a16:creationId xmlns:a16="http://schemas.microsoft.com/office/drawing/2014/main" id="{BBC546EA-37D1-6337-EDEF-37D9ED67B9BC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71;p57">
              <a:extLst>
                <a:ext uri="{FF2B5EF4-FFF2-40B4-BE49-F238E27FC236}">
                  <a16:creationId xmlns:a16="http://schemas.microsoft.com/office/drawing/2014/main" id="{6ED6D036-F4E0-D980-35A0-6D8C22411148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72;p57">
              <a:extLst>
                <a:ext uri="{FF2B5EF4-FFF2-40B4-BE49-F238E27FC236}">
                  <a16:creationId xmlns:a16="http://schemas.microsoft.com/office/drawing/2014/main" id="{2DCB5F58-4CE8-76BC-8B04-4D0261C3EBE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73;p57">
              <a:extLst>
                <a:ext uri="{FF2B5EF4-FFF2-40B4-BE49-F238E27FC236}">
                  <a16:creationId xmlns:a16="http://schemas.microsoft.com/office/drawing/2014/main" id="{27EF8539-EFFA-BEA0-DE00-37E20A4DEF38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74;p57">
              <a:extLst>
                <a:ext uri="{FF2B5EF4-FFF2-40B4-BE49-F238E27FC236}">
                  <a16:creationId xmlns:a16="http://schemas.microsoft.com/office/drawing/2014/main" id="{A7D23BD8-CB24-EADD-69E1-9CA3F99B6A16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75;p57">
              <a:extLst>
                <a:ext uri="{FF2B5EF4-FFF2-40B4-BE49-F238E27FC236}">
                  <a16:creationId xmlns:a16="http://schemas.microsoft.com/office/drawing/2014/main" id="{7D959A96-15E7-1A5D-618A-8BDDB3943949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76;p57">
              <a:extLst>
                <a:ext uri="{FF2B5EF4-FFF2-40B4-BE49-F238E27FC236}">
                  <a16:creationId xmlns:a16="http://schemas.microsoft.com/office/drawing/2014/main" id="{088D15E8-6056-C7D5-5E58-8B8D5B4DFB61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77;p57">
              <a:extLst>
                <a:ext uri="{FF2B5EF4-FFF2-40B4-BE49-F238E27FC236}">
                  <a16:creationId xmlns:a16="http://schemas.microsoft.com/office/drawing/2014/main" id="{0B86A245-214A-8F2D-6DD9-8D8EDF715DA7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78;p57">
              <a:extLst>
                <a:ext uri="{FF2B5EF4-FFF2-40B4-BE49-F238E27FC236}">
                  <a16:creationId xmlns:a16="http://schemas.microsoft.com/office/drawing/2014/main" id="{F8796040-1CD8-0E96-D8D5-5B9E0524F126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79;p57">
              <a:extLst>
                <a:ext uri="{FF2B5EF4-FFF2-40B4-BE49-F238E27FC236}">
                  <a16:creationId xmlns:a16="http://schemas.microsoft.com/office/drawing/2014/main" id="{720CE999-5837-E4A4-28C6-6D2A0574D738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80;p57">
              <a:extLst>
                <a:ext uri="{FF2B5EF4-FFF2-40B4-BE49-F238E27FC236}">
                  <a16:creationId xmlns:a16="http://schemas.microsoft.com/office/drawing/2014/main" id="{A1F53417-205E-DA52-2FF8-256FF0007706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681;p57">
              <a:extLst>
                <a:ext uri="{FF2B5EF4-FFF2-40B4-BE49-F238E27FC236}">
                  <a16:creationId xmlns:a16="http://schemas.microsoft.com/office/drawing/2014/main" id="{34E42325-7512-38FA-3417-655BBE1FE733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682;p57">
              <a:extLst>
                <a:ext uri="{FF2B5EF4-FFF2-40B4-BE49-F238E27FC236}">
                  <a16:creationId xmlns:a16="http://schemas.microsoft.com/office/drawing/2014/main" id="{8DAF5BF3-791F-9B21-39F4-DD1250FD3B5F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683;p57">
              <a:extLst>
                <a:ext uri="{FF2B5EF4-FFF2-40B4-BE49-F238E27FC236}">
                  <a16:creationId xmlns:a16="http://schemas.microsoft.com/office/drawing/2014/main" id="{69AB1ECB-9FAD-59D2-02AE-D6A0C1E396D0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684;p57">
              <a:extLst>
                <a:ext uri="{FF2B5EF4-FFF2-40B4-BE49-F238E27FC236}">
                  <a16:creationId xmlns:a16="http://schemas.microsoft.com/office/drawing/2014/main" id="{BACE177E-2C37-8E2D-9A56-08BB15E4230A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685;p57">
              <a:extLst>
                <a:ext uri="{FF2B5EF4-FFF2-40B4-BE49-F238E27FC236}">
                  <a16:creationId xmlns:a16="http://schemas.microsoft.com/office/drawing/2014/main" id="{7076E3BB-FBB0-27D9-AF52-6573A4996FD3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686;p57">
              <a:extLst>
                <a:ext uri="{FF2B5EF4-FFF2-40B4-BE49-F238E27FC236}">
                  <a16:creationId xmlns:a16="http://schemas.microsoft.com/office/drawing/2014/main" id="{47AAB863-E33F-3C25-FD5D-F02693EC2A89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687;p57">
              <a:extLst>
                <a:ext uri="{FF2B5EF4-FFF2-40B4-BE49-F238E27FC236}">
                  <a16:creationId xmlns:a16="http://schemas.microsoft.com/office/drawing/2014/main" id="{BFFAA31C-2FE7-C9A9-9BD3-F00F045DCE71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688;p57">
              <a:extLst>
                <a:ext uri="{FF2B5EF4-FFF2-40B4-BE49-F238E27FC236}">
                  <a16:creationId xmlns:a16="http://schemas.microsoft.com/office/drawing/2014/main" id="{0EDFAE30-C188-B8B8-8910-5C8FCE94BC7F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689;p57">
              <a:extLst>
                <a:ext uri="{FF2B5EF4-FFF2-40B4-BE49-F238E27FC236}">
                  <a16:creationId xmlns:a16="http://schemas.microsoft.com/office/drawing/2014/main" id="{5CD80B97-1CDD-CB7F-90F9-520A05881AF9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690;p57">
              <a:extLst>
                <a:ext uri="{FF2B5EF4-FFF2-40B4-BE49-F238E27FC236}">
                  <a16:creationId xmlns:a16="http://schemas.microsoft.com/office/drawing/2014/main" id="{B3889029-34EC-F9A2-2924-B780248DD965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691;p57">
              <a:extLst>
                <a:ext uri="{FF2B5EF4-FFF2-40B4-BE49-F238E27FC236}">
                  <a16:creationId xmlns:a16="http://schemas.microsoft.com/office/drawing/2014/main" id="{CC985AEB-AEFE-8449-91E9-8A6B0A764B36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692;p57">
              <a:extLst>
                <a:ext uri="{FF2B5EF4-FFF2-40B4-BE49-F238E27FC236}">
                  <a16:creationId xmlns:a16="http://schemas.microsoft.com/office/drawing/2014/main" id="{E436DA34-776D-C3ED-572F-F6BE2AC1D935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693;p57">
              <a:extLst>
                <a:ext uri="{FF2B5EF4-FFF2-40B4-BE49-F238E27FC236}">
                  <a16:creationId xmlns:a16="http://schemas.microsoft.com/office/drawing/2014/main" id="{60E9B84E-8195-C5F9-4513-23D7C9647101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694;p57">
              <a:extLst>
                <a:ext uri="{FF2B5EF4-FFF2-40B4-BE49-F238E27FC236}">
                  <a16:creationId xmlns:a16="http://schemas.microsoft.com/office/drawing/2014/main" id="{D3BA9BFB-E49F-7CD4-6FBB-FC16732307B7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695;p57">
              <a:extLst>
                <a:ext uri="{FF2B5EF4-FFF2-40B4-BE49-F238E27FC236}">
                  <a16:creationId xmlns:a16="http://schemas.microsoft.com/office/drawing/2014/main" id="{35DD05F1-B367-5759-A86A-B13FBDA50618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696;p57">
              <a:extLst>
                <a:ext uri="{FF2B5EF4-FFF2-40B4-BE49-F238E27FC236}">
                  <a16:creationId xmlns:a16="http://schemas.microsoft.com/office/drawing/2014/main" id="{E6361561-9B1A-85ED-2070-10CE23F85994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697;p57">
              <a:extLst>
                <a:ext uri="{FF2B5EF4-FFF2-40B4-BE49-F238E27FC236}">
                  <a16:creationId xmlns:a16="http://schemas.microsoft.com/office/drawing/2014/main" id="{1D5F17D2-1D9C-A64D-4A9D-A4955EF9D57E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1" name="Google Shape;1698;p57">
              <a:extLst>
                <a:ext uri="{FF2B5EF4-FFF2-40B4-BE49-F238E27FC236}">
                  <a16:creationId xmlns:a16="http://schemas.microsoft.com/office/drawing/2014/main" id="{ECFF0CDE-3B78-384A-693E-C99EEA2DEBA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285" name="Google Shape;1699;p57">
                <a:extLst>
                  <a:ext uri="{FF2B5EF4-FFF2-40B4-BE49-F238E27FC236}">
                    <a16:creationId xmlns:a16="http://schemas.microsoft.com/office/drawing/2014/main" id="{FA79EF10-148A-62F5-F906-4693C72F4D07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700;p57">
                <a:extLst>
                  <a:ext uri="{FF2B5EF4-FFF2-40B4-BE49-F238E27FC236}">
                    <a16:creationId xmlns:a16="http://schemas.microsoft.com/office/drawing/2014/main" id="{9FC4DA7C-AB58-8CCB-9CA0-6BEE3F16E645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2" name="Google Shape;1701;p57">
              <a:extLst>
                <a:ext uri="{FF2B5EF4-FFF2-40B4-BE49-F238E27FC236}">
                  <a16:creationId xmlns:a16="http://schemas.microsoft.com/office/drawing/2014/main" id="{137856AE-2441-FB27-AB2A-B1B6D2283DC4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3" name="Google Shape;1702;p57">
              <a:extLst>
                <a:ext uri="{FF2B5EF4-FFF2-40B4-BE49-F238E27FC236}">
                  <a16:creationId xmlns:a16="http://schemas.microsoft.com/office/drawing/2014/main" id="{66F88B77-AF26-D094-410C-CE88EED8CCAC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283" name="Google Shape;1703;p57">
                <a:extLst>
                  <a:ext uri="{FF2B5EF4-FFF2-40B4-BE49-F238E27FC236}">
                    <a16:creationId xmlns:a16="http://schemas.microsoft.com/office/drawing/2014/main" id="{91F1087D-B5DF-D5A3-3167-28F99D7A7554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284" name="Google Shape;1704;p57">
                <a:extLst>
                  <a:ext uri="{FF2B5EF4-FFF2-40B4-BE49-F238E27FC236}">
                    <a16:creationId xmlns:a16="http://schemas.microsoft.com/office/drawing/2014/main" id="{7CDC8E73-92CE-2BAD-B24D-048B97469FDB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4" name="Google Shape;1705;p57">
              <a:extLst>
                <a:ext uri="{FF2B5EF4-FFF2-40B4-BE49-F238E27FC236}">
                  <a16:creationId xmlns:a16="http://schemas.microsoft.com/office/drawing/2014/main" id="{515DD57F-0BFC-13C9-8599-E916BCCBEB55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281" name="Google Shape;1706;p57">
                <a:extLst>
                  <a:ext uri="{FF2B5EF4-FFF2-40B4-BE49-F238E27FC236}">
                    <a16:creationId xmlns:a16="http://schemas.microsoft.com/office/drawing/2014/main" id="{33347BDA-EFC7-C90E-BE81-64584AE159D4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707;p57">
                <a:extLst>
                  <a:ext uri="{FF2B5EF4-FFF2-40B4-BE49-F238E27FC236}">
                    <a16:creationId xmlns:a16="http://schemas.microsoft.com/office/drawing/2014/main" id="{5A5BA9C3-9A70-8BA1-A535-2DC959670EB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5" name="Google Shape;1708;p57">
              <a:extLst>
                <a:ext uri="{FF2B5EF4-FFF2-40B4-BE49-F238E27FC236}">
                  <a16:creationId xmlns:a16="http://schemas.microsoft.com/office/drawing/2014/main" id="{4510F2D5-EFE8-7E09-458D-DB7E06315B92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709;p57">
              <a:extLst>
                <a:ext uri="{FF2B5EF4-FFF2-40B4-BE49-F238E27FC236}">
                  <a16:creationId xmlns:a16="http://schemas.microsoft.com/office/drawing/2014/main" id="{18D3AC5C-0DD8-D40D-623C-0E7988DD55D2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710;p57">
              <a:extLst>
                <a:ext uri="{FF2B5EF4-FFF2-40B4-BE49-F238E27FC236}">
                  <a16:creationId xmlns:a16="http://schemas.microsoft.com/office/drawing/2014/main" id="{3B7451AD-8945-503A-7FC1-5C3CA0A15F23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711;p57">
              <a:extLst>
                <a:ext uri="{FF2B5EF4-FFF2-40B4-BE49-F238E27FC236}">
                  <a16:creationId xmlns:a16="http://schemas.microsoft.com/office/drawing/2014/main" id="{254A595A-6603-EFBA-C381-0D638583E20E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712;p57">
              <a:extLst>
                <a:ext uri="{FF2B5EF4-FFF2-40B4-BE49-F238E27FC236}">
                  <a16:creationId xmlns:a16="http://schemas.microsoft.com/office/drawing/2014/main" id="{59C79C6C-C682-80EB-D7FE-14C177AE208B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713;p57">
              <a:extLst>
                <a:ext uri="{FF2B5EF4-FFF2-40B4-BE49-F238E27FC236}">
                  <a16:creationId xmlns:a16="http://schemas.microsoft.com/office/drawing/2014/main" id="{BAED6476-2CB0-0DF3-E913-3FFA6D2E8A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714;p57">
              <a:extLst>
                <a:ext uri="{FF2B5EF4-FFF2-40B4-BE49-F238E27FC236}">
                  <a16:creationId xmlns:a16="http://schemas.microsoft.com/office/drawing/2014/main" id="{99FF353D-2651-9C9D-6C06-B67A86C61FD5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715;p57">
              <a:extLst>
                <a:ext uri="{FF2B5EF4-FFF2-40B4-BE49-F238E27FC236}">
                  <a16:creationId xmlns:a16="http://schemas.microsoft.com/office/drawing/2014/main" id="{E1067EE3-1B4F-AAEE-068D-A6B093B72F8B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3" name="Google Shape;1716;p57">
              <a:extLst>
                <a:ext uri="{FF2B5EF4-FFF2-40B4-BE49-F238E27FC236}">
                  <a16:creationId xmlns:a16="http://schemas.microsoft.com/office/drawing/2014/main" id="{392D1645-C4FC-45B7-AB89-8A246357EF06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277" name="Google Shape;1717;p57">
                <a:extLst>
                  <a:ext uri="{FF2B5EF4-FFF2-40B4-BE49-F238E27FC236}">
                    <a16:creationId xmlns:a16="http://schemas.microsoft.com/office/drawing/2014/main" id="{7844EFB0-8A7B-D8AA-600B-92EA230DDE6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718;p57">
                <a:extLst>
                  <a:ext uri="{FF2B5EF4-FFF2-40B4-BE49-F238E27FC236}">
                    <a16:creationId xmlns:a16="http://schemas.microsoft.com/office/drawing/2014/main" id="{A7B703AB-567D-7B4A-C683-F137224BC1B0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719;p57">
                <a:extLst>
                  <a:ext uri="{FF2B5EF4-FFF2-40B4-BE49-F238E27FC236}">
                    <a16:creationId xmlns:a16="http://schemas.microsoft.com/office/drawing/2014/main" id="{93348380-9AEB-6016-9232-195312DF90D9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720;p57">
                <a:extLst>
                  <a:ext uri="{FF2B5EF4-FFF2-40B4-BE49-F238E27FC236}">
                    <a16:creationId xmlns:a16="http://schemas.microsoft.com/office/drawing/2014/main" id="{96A44899-B061-CF15-D55F-9F0D357778CF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4" name="Google Shape;1721;p57">
              <a:extLst>
                <a:ext uri="{FF2B5EF4-FFF2-40B4-BE49-F238E27FC236}">
                  <a16:creationId xmlns:a16="http://schemas.microsoft.com/office/drawing/2014/main" id="{93F0E813-533F-8C8D-602D-377FFAD88BB2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722;p57">
              <a:extLst>
                <a:ext uri="{FF2B5EF4-FFF2-40B4-BE49-F238E27FC236}">
                  <a16:creationId xmlns:a16="http://schemas.microsoft.com/office/drawing/2014/main" id="{64D6BC51-BE6B-8C17-E82B-BF6923F805CA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723;p57">
              <a:extLst>
                <a:ext uri="{FF2B5EF4-FFF2-40B4-BE49-F238E27FC236}">
                  <a16:creationId xmlns:a16="http://schemas.microsoft.com/office/drawing/2014/main" id="{FE878347-20C0-3D3D-7B5F-6708232ADD5F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724;p57">
              <a:extLst>
                <a:ext uri="{FF2B5EF4-FFF2-40B4-BE49-F238E27FC236}">
                  <a16:creationId xmlns:a16="http://schemas.microsoft.com/office/drawing/2014/main" id="{0E22DEDF-9546-28EB-7BAB-D6454616966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725;p57">
              <a:extLst>
                <a:ext uri="{FF2B5EF4-FFF2-40B4-BE49-F238E27FC236}">
                  <a16:creationId xmlns:a16="http://schemas.microsoft.com/office/drawing/2014/main" id="{E8F6463E-2443-4EB2-E20D-52DEB584846F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726;p57">
              <a:extLst>
                <a:ext uri="{FF2B5EF4-FFF2-40B4-BE49-F238E27FC236}">
                  <a16:creationId xmlns:a16="http://schemas.microsoft.com/office/drawing/2014/main" id="{F8551792-7F19-A661-4196-55DD341A7258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727;p57">
              <a:extLst>
                <a:ext uri="{FF2B5EF4-FFF2-40B4-BE49-F238E27FC236}">
                  <a16:creationId xmlns:a16="http://schemas.microsoft.com/office/drawing/2014/main" id="{C0EB295C-D1BE-6F90-6E79-FA613EB77147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728;p57">
              <a:extLst>
                <a:ext uri="{FF2B5EF4-FFF2-40B4-BE49-F238E27FC236}">
                  <a16:creationId xmlns:a16="http://schemas.microsoft.com/office/drawing/2014/main" id="{E1011B50-1DE9-75E3-A92E-FCDC01678A61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729;p57">
              <a:extLst>
                <a:ext uri="{FF2B5EF4-FFF2-40B4-BE49-F238E27FC236}">
                  <a16:creationId xmlns:a16="http://schemas.microsoft.com/office/drawing/2014/main" id="{AC0C2298-BD1D-5337-B7A7-DE4A64F45A9C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273" name="Google Shape;1730;p57">
                <a:extLst>
                  <a:ext uri="{FF2B5EF4-FFF2-40B4-BE49-F238E27FC236}">
                    <a16:creationId xmlns:a16="http://schemas.microsoft.com/office/drawing/2014/main" id="{E00C47A9-BD37-BBA9-791F-06FFB634DF2C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731;p57">
                <a:extLst>
                  <a:ext uri="{FF2B5EF4-FFF2-40B4-BE49-F238E27FC236}">
                    <a16:creationId xmlns:a16="http://schemas.microsoft.com/office/drawing/2014/main" id="{BEA124F0-A10D-2670-D94F-59985074CE5D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732;p57">
                <a:extLst>
                  <a:ext uri="{FF2B5EF4-FFF2-40B4-BE49-F238E27FC236}">
                    <a16:creationId xmlns:a16="http://schemas.microsoft.com/office/drawing/2014/main" id="{5B5E0203-602E-575D-044F-85DD006A38EF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733;p57">
                <a:extLst>
                  <a:ext uri="{FF2B5EF4-FFF2-40B4-BE49-F238E27FC236}">
                    <a16:creationId xmlns:a16="http://schemas.microsoft.com/office/drawing/2014/main" id="{28AD366E-E57A-379B-CB8E-A1731C52A76C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3" name="Google Shape;1734;p57">
              <a:extLst>
                <a:ext uri="{FF2B5EF4-FFF2-40B4-BE49-F238E27FC236}">
                  <a16:creationId xmlns:a16="http://schemas.microsoft.com/office/drawing/2014/main" id="{9FF62B69-E333-7733-E6FF-48ADC5D92646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735;p57">
              <a:extLst>
                <a:ext uri="{FF2B5EF4-FFF2-40B4-BE49-F238E27FC236}">
                  <a16:creationId xmlns:a16="http://schemas.microsoft.com/office/drawing/2014/main" id="{91346B72-D240-A7ED-0739-2F0522C32D82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736;p57">
              <a:extLst>
                <a:ext uri="{FF2B5EF4-FFF2-40B4-BE49-F238E27FC236}">
                  <a16:creationId xmlns:a16="http://schemas.microsoft.com/office/drawing/2014/main" id="{85588369-014D-B8B0-5841-E90691908529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737;p57">
              <a:extLst>
                <a:ext uri="{FF2B5EF4-FFF2-40B4-BE49-F238E27FC236}">
                  <a16:creationId xmlns:a16="http://schemas.microsoft.com/office/drawing/2014/main" id="{A3C33A5B-65FC-4B00-8E4F-C8359F9B62A6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738;p57">
              <a:extLst>
                <a:ext uri="{FF2B5EF4-FFF2-40B4-BE49-F238E27FC236}">
                  <a16:creationId xmlns:a16="http://schemas.microsoft.com/office/drawing/2014/main" id="{7D2578D7-A825-5013-513D-5E4294074BCB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739;p57">
              <a:extLst>
                <a:ext uri="{FF2B5EF4-FFF2-40B4-BE49-F238E27FC236}">
                  <a16:creationId xmlns:a16="http://schemas.microsoft.com/office/drawing/2014/main" id="{D766E89F-D0DC-3B1F-A7A5-72559FA0A16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740;p57">
              <a:extLst>
                <a:ext uri="{FF2B5EF4-FFF2-40B4-BE49-F238E27FC236}">
                  <a16:creationId xmlns:a16="http://schemas.microsoft.com/office/drawing/2014/main" id="{7EA99013-8B04-9731-9E49-96E29FA6C754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741;p57">
              <a:extLst>
                <a:ext uri="{FF2B5EF4-FFF2-40B4-BE49-F238E27FC236}">
                  <a16:creationId xmlns:a16="http://schemas.microsoft.com/office/drawing/2014/main" id="{19FFC8DA-47DB-72D4-D1F3-269214B52434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742;p57">
              <a:extLst>
                <a:ext uri="{FF2B5EF4-FFF2-40B4-BE49-F238E27FC236}">
                  <a16:creationId xmlns:a16="http://schemas.microsoft.com/office/drawing/2014/main" id="{0CEF5AD9-E95B-38FD-01A0-24DF54BAB6B7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743;p57">
              <a:extLst>
                <a:ext uri="{FF2B5EF4-FFF2-40B4-BE49-F238E27FC236}">
                  <a16:creationId xmlns:a16="http://schemas.microsoft.com/office/drawing/2014/main" id="{11383CE8-F8B5-E5DB-7CA6-40CA6433D2AB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744;p57">
              <a:extLst>
                <a:ext uri="{FF2B5EF4-FFF2-40B4-BE49-F238E27FC236}">
                  <a16:creationId xmlns:a16="http://schemas.microsoft.com/office/drawing/2014/main" id="{A29156F4-964F-42C7-382C-6E81E7274AF4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745;p57">
              <a:extLst>
                <a:ext uri="{FF2B5EF4-FFF2-40B4-BE49-F238E27FC236}">
                  <a16:creationId xmlns:a16="http://schemas.microsoft.com/office/drawing/2014/main" id="{2C216936-BFFB-4F7F-D666-246018AF0C0E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746;p57">
              <a:extLst>
                <a:ext uri="{FF2B5EF4-FFF2-40B4-BE49-F238E27FC236}">
                  <a16:creationId xmlns:a16="http://schemas.microsoft.com/office/drawing/2014/main" id="{8E72010C-86EB-C7B2-E095-783BEFD058D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747;p57">
              <a:extLst>
                <a:ext uri="{FF2B5EF4-FFF2-40B4-BE49-F238E27FC236}">
                  <a16:creationId xmlns:a16="http://schemas.microsoft.com/office/drawing/2014/main" id="{967A8AA6-BB4D-AA03-8A0B-41B50EE4AB10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748;p57">
              <a:extLst>
                <a:ext uri="{FF2B5EF4-FFF2-40B4-BE49-F238E27FC236}">
                  <a16:creationId xmlns:a16="http://schemas.microsoft.com/office/drawing/2014/main" id="{525C1C89-62F3-B3B5-EA9E-E457CB685FAE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749;p57">
              <a:extLst>
                <a:ext uri="{FF2B5EF4-FFF2-40B4-BE49-F238E27FC236}">
                  <a16:creationId xmlns:a16="http://schemas.microsoft.com/office/drawing/2014/main" id="{8A1F8A14-C9F3-3B30-25A9-F7453D2801DA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750;p57">
              <a:extLst>
                <a:ext uri="{FF2B5EF4-FFF2-40B4-BE49-F238E27FC236}">
                  <a16:creationId xmlns:a16="http://schemas.microsoft.com/office/drawing/2014/main" id="{0542FD0B-B6DB-DD67-4192-B7EAF00E23A5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10" name="Google Shape;1751;p57">
              <a:extLst>
                <a:ext uri="{FF2B5EF4-FFF2-40B4-BE49-F238E27FC236}">
                  <a16:creationId xmlns:a16="http://schemas.microsoft.com/office/drawing/2014/main" id="{CE7DA20F-6C77-7A93-1C8D-65D3FA944B78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752;p57">
              <a:extLst>
                <a:ext uri="{FF2B5EF4-FFF2-40B4-BE49-F238E27FC236}">
                  <a16:creationId xmlns:a16="http://schemas.microsoft.com/office/drawing/2014/main" id="{51888C95-CA8C-CB13-A9F2-819B60504842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753;p57">
              <a:extLst>
                <a:ext uri="{FF2B5EF4-FFF2-40B4-BE49-F238E27FC236}">
                  <a16:creationId xmlns:a16="http://schemas.microsoft.com/office/drawing/2014/main" id="{90E6615C-3B7A-B5D9-6111-B72F8E6E88E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754;p57">
              <a:extLst>
                <a:ext uri="{FF2B5EF4-FFF2-40B4-BE49-F238E27FC236}">
                  <a16:creationId xmlns:a16="http://schemas.microsoft.com/office/drawing/2014/main" id="{A30E5971-E6A0-8454-3293-7868DA7567A5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755;p57">
              <a:extLst>
                <a:ext uri="{FF2B5EF4-FFF2-40B4-BE49-F238E27FC236}">
                  <a16:creationId xmlns:a16="http://schemas.microsoft.com/office/drawing/2014/main" id="{3269EBE0-6F82-5352-B88F-E679DE512AB9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756;p57">
              <a:extLst>
                <a:ext uri="{FF2B5EF4-FFF2-40B4-BE49-F238E27FC236}">
                  <a16:creationId xmlns:a16="http://schemas.microsoft.com/office/drawing/2014/main" id="{FE32740A-4236-6EAB-8A72-B5469589E8A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757;p57">
              <a:extLst>
                <a:ext uri="{FF2B5EF4-FFF2-40B4-BE49-F238E27FC236}">
                  <a16:creationId xmlns:a16="http://schemas.microsoft.com/office/drawing/2014/main" id="{5985924B-584A-9B28-403C-6E391FBB233B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758;p57">
              <a:extLst>
                <a:ext uri="{FF2B5EF4-FFF2-40B4-BE49-F238E27FC236}">
                  <a16:creationId xmlns:a16="http://schemas.microsoft.com/office/drawing/2014/main" id="{693CE803-0CA7-088A-908B-14145BB64F96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759;p57">
              <a:extLst>
                <a:ext uri="{FF2B5EF4-FFF2-40B4-BE49-F238E27FC236}">
                  <a16:creationId xmlns:a16="http://schemas.microsoft.com/office/drawing/2014/main" id="{8149AFB7-74DD-8D13-EB7D-8E7A86BE77DD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760;p57">
              <a:extLst>
                <a:ext uri="{FF2B5EF4-FFF2-40B4-BE49-F238E27FC236}">
                  <a16:creationId xmlns:a16="http://schemas.microsoft.com/office/drawing/2014/main" id="{F3752CCC-76E1-5616-46B7-B731E474DA31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761;p57">
              <a:extLst>
                <a:ext uri="{FF2B5EF4-FFF2-40B4-BE49-F238E27FC236}">
                  <a16:creationId xmlns:a16="http://schemas.microsoft.com/office/drawing/2014/main" id="{9816FA1E-71A1-6B3A-DC7E-F844C4CB511F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762;p57">
              <a:extLst>
                <a:ext uri="{FF2B5EF4-FFF2-40B4-BE49-F238E27FC236}">
                  <a16:creationId xmlns:a16="http://schemas.microsoft.com/office/drawing/2014/main" id="{00C1FFCD-C6F1-F06B-F86B-012AA9E3D86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2" name="Google Shape;1763;p57">
              <a:extLst>
                <a:ext uri="{FF2B5EF4-FFF2-40B4-BE49-F238E27FC236}">
                  <a16:creationId xmlns:a16="http://schemas.microsoft.com/office/drawing/2014/main" id="{95AD09B5-FFF9-E5AF-6091-7A107A7ABFB8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764;p57">
              <a:extLst>
                <a:ext uri="{FF2B5EF4-FFF2-40B4-BE49-F238E27FC236}">
                  <a16:creationId xmlns:a16="http://schemas.microsoft.com/office/drawing/2014/main" id="{7BFEC754-0E44-BAB3-299D-83047C62AF8B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765;p57">
              <a:extLst>
                <a:ext uri="{FF2B5EF4-FFF2-40B4-BE49-F238E27FC236}">
                  <a16:creationId xmlns:a16="http://schemas.microsoft.com/office/drawing/2014/main" id="{F0CB8F83-5B31-6D28-A9D3-B4C5C9C1B730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766;p57">
              <a:extLst>
                <a:ext uri="{FF2B5EF4-FFF2-40B4-BE49-F238E27FC236}">
                  <a16:creationId xmlns:a16="http://schemas.microsoft.com/office/drawing/2014/main" id="{BA5F0573-F60F-5DC0-09D3-79087FA0B6C2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767;p57">
              <a:extLst>
                <a:ext uri="{FF2B5EF4-FFF2-40B4-BE49-F238E27FC236}">
                  <a16:creationId xmlns:a16="http://schemas.microsoft.com/office/drawing/2014/main" id="{18DC25EB-E61B-A021-E47B-DECCA6E8922A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768;p57">
              <a:extLst>
                <a:ext uri="{FF2B5EF4-FFF2-40B4-BE49-F238E27FC236}">
                  <a16:creationId xmlns:a16="http://schemas.microsoft.com/office/drawing/2014/main" id="{E3189175-6163-9267-BF78-A45D095A3362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769;p57">
              <a:extLst>
                <a:ext uri="{FF2B5EF4-FFF2-40B4-BE49-F238E27FC236}">
                  <a16:creationId xmlns:a16="http://schemas.microsoft.com/office/drawing/2014/main" id="{593ACC71-D7ED-B23E-04D6-2866832E02CD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770;p57">
              <a:extLst>
                <a:ext uri="{FF2B5EF4-FFF2-40B4-BE49-F238E27FC236}">
                  <a16:creationId xmlns:a16="http://schemas.microsoft.com/office/drawing/2014/main" id="{878757C2-12D7-3D89-9C2C-BF96D84A3345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771;p57">
              <a:extLst>
                <a:ext uri="{FF2B5EF4-FFF2-40B4-BE49-F238E27FC236}">
                  <a16:creationId xmlns:a16="http://schemas.microsoft.com/office/drawing/2014/main" id="{16A58219-B2A7-8782-60D5-98DCBB727969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772;p57">
              <a:extLst>
                <a:ext uri="{FF2B5EF4-FFF2-40B4-BE49-F238E27FC236}">
                  <a16:creationId xmlns:a16="http://schemas.microsoft.com/office/drawing/2014/main" id="{2B348B80-4BA0-6D36-AF12-7D20655A7992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773;p57">
              <a:extLst>
                <a:ext uri="{FF2B5EF4-FFF2-40B4-BE49-F238E27FC236}">
                  <a16:creationId xmlns:a16="http://schemas.microsoft.com/office/drawing/2014/main" id="{F87ACBCC-687B-370E-5EE1-99956A695489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774;p57">
              <a:extLst>
                <a:ext uri="{FF2B5EF4-FFF2-40B4-BE49-F238E27FC236}">
                  <a16:creationId xmlns:a16="http://schemas.microsoft.com/office/drawing/2014/main" id="{235BB897-26F2-C5FD-6FD4-DFEBDDCC811E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775;p57">
              <a:extLst>
                <a:ext uri="{FF2B5EF4-FFF2-40B4-BE49-F238E27FC236}">
                  <a16:creationId xmlns:a16="http://schemas.microsoft.com/office/drawing/2014/main" id="{BB648C22-4FFF-39F7-9D95-7DE802CF8AD5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776;p57">
              <a:extLst>
                <a:ext uri="{FF2B5EF4-FFF2-40B4-BE49-F238E27FC236}">
                  <a16:creationId xmlns:a16="http://schemas.microsoft.com/office/drawing/2014/main" id="{8D21D14B-5399-3A4E-301C-874423D2FFFC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271" name="Google Shape;1777;p57">
                <a:extLst>
                  <a:ext uri="{FF2B5EF4-FFF2-40B4-BE49-F238E27FC236}">
                    <a16:creationId xmlns:a16="http://schemas.microsoft.com/office/drawing/2014/main" id="{C4B40BEF-00F2-CB01-9AD4-BAE042F883E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778;p57">
                <a:extLst>
                  <a:ext uri="{FF2B5EF4-FFF2-40B4-BE49-F238E27FC236}">
                    <a16:creationId xmlns:a16="http://schemas.microsoft.com/office/drawing/2014/main" id="{E9A52381-D355-60AC-149A-A30E8A40089D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779;p57">
              <a:extLst>
                <a:ext uri="{FF2B5EF4-FFF2-40B4-BE49-F238E27FC236}">
                  <a16:creationId xmlns:a16="http://schemas.microsoft.com/office/drawing/2014/main" id="{61F9D31F-3F9A-F050-8286-9BDE8FA75408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780;p57">
              <a:extLst>
                <a:ext uri="{FF2B5EF4-FFF2-40B4-BE49-F238E27FC236}">
                  <a16:creationId xmlns:a16="http://schemas.microsoft.com/office/drawing/2014/main" id="{DEC071F9-C73D-5B1C-F8AC-9A3C2586E166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781;p57">
              <a:extLst>
                <a:ext uri="{FF2B5EF4-FFF2-40B4-BE49-F238E27FC236}">
                  <a16:creationId xmlns:a16="http://schemas.microsoft.com/office/drawing/2014/main" id="{F4DFEFFD-487F-D847-45A8-74988F32D2F6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782;p57">
              <a:extLst>
                <a:ext uri="{FF2B5EF4-FFF2-40B4-BE49-F238E27FC236}">
                  <a16:creationId xmlns:a16="http://schemas.microsoft.com/office/drawing/2014/main" id="{10E9BC8C-3783-70D3-940F-3996D445BDA8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783;p57">
              <a:extLst>
                <a:ext uri="{FF2B5EF4-FFF2-40B4-BE49-F238E27FC236}">
                  <a16:creationId xmlns:a16="http://schemas.microsoft.com/office/drawing/2014/main" id="{E6A5C84A-BF81-64D7-3AF6-27D76308BC01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784;p57">
              <a:extLst>
                <a:ext uri="{FF2B5EF4-FFF2-40B4-BE49-F238E27FC236}">
                  <a16:creationId xmlns:a16="http://schemas.microsoft.com/office/drawing/2014/main" id="{88EAF6F0-BE12-B171-8981-AE2692B8A627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785;p57">
              <a:extLst>
                <a:ext uri="{FF2B5EF4-FFF2-40B4-BE49-F238E27FC236}">
                  <a16:creationId xmlns:a16="http://schemas.microsoft.com/office/drawing/2014/main" id="{B133BA99-FB3A-9C0B-82D7-D94367C318F0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786;p57">
              <a:extLst>
                <a:ext uri="{FF2B5EF4-FFF2-40B4-BE49-F238E27FC236}">
                  <a16:creationId xmlns:a16="http://schemas.microsoft.com/office/drawing/2014/main" id="{F5F3063A-C6B3-652F-8B2E-436E45136C5A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787;p57">
              <a:extLst>
                <a:ext uri="{FF2B5EF4-FFF2-40B4-BE49-F238E27FC236}">
                  <a16:creationId xmlns:a16="http://schemas.microsoft.com/office/drawing/2014/main" id="{7FA7981C-CECB-E4A7-02DB-D27888F28304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45" name="Google Shape;1788;p57">
              <a:extLst>
                <a:ext uri="{FF2B5EF4-FFF2-40B4-BE49-F238E27FC236}">
                  <a16:creationId xmlns:a16="http://schemas.microsoft.com/office/drawing/2014/main" id="{270D7E54-BF8A-6C26-C50D-5B66F7004266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789;p57">
              <a:extLst>
                <a:ext uri="{FF2B5EF4-FFF2-40B4-BE49-F238E27FC236}">
                  <a16:creationId xmlns:a16="http://schemas.microsoft.com/office/drawing/2014/main" id="{0738EBAD-1EDD-9284-FA42-3F01360ADECF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790;p57">
              <a:extLst>
                <a:ext uri="{FF2B5EF4-FFF2-40B4-BE49-F238E27FC236}">
                  <a16:creationId xmlns:a16="http://schemas.microsoft.com/office/drawing/2014/main" id="{F606F024-44E2-4D94-5E70-A57C4B4D13BF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791;p57">
              <a:extLst>
                <a:ext uri="{FF2B5EF4-FFF2-40B4-BE49-F238E27FC236}">
                  <a16:creationId xmlns:a16="http://schemas.microsoft.com/office/drawing/2014/main" id="{29766D08-A377-89EB-9101-B4879A6205F9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792;p57">
              <a:extLst>
                <a:ext uri="{FF2B5EF4-FFF2-40B4-BE49-F238E27FC236}">
                  <a16:creationId xmlns:a16="http://schemas.microsoft.com/office/drawing/2014/main" id="{19360AB9-40D9-C9FC-5CC4-0CA14A60A7C6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793;p57">
              <a:extLst>
                <a:ext uri="{FF2B5EF4-FFF2-40B4-BE49-F238E27FC236}">
                  <a16:creationId xmlns:a16="http://schemas.microsoft.com/office/drawing/2014/main" id="{F0173364-BBEB-35AD-1226-906E95385D12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794;p57">
              <a:extLst>
                <a:ext uri="{FF2B5EF4-FFF2-40B4-BE49-F238E27FC236}">
                  <a16:creationId xmlns:a16="http://schemas.microsoft.com/office/drawing/2014/main" id="{3EAF40CA-D87E-23DB-5077-D7F998B2149E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795;p57">
              <a:extLst>
                <a:ext uri="{FF2B5EF4-FFF2-40B4-BE49-F238E27FC236}">
                  <a16:creationId xmlns:a16="http://schemas.microsoft.com/office/drawing/2014/main" id="{584D5B18-26FB-8962-AC83-9B6931C98D00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796;p57">
              <a:extLst>
                <a:ext uri="{FF2B5EF4-FFF2-40B4-BE49-F238E27FC236}">
                  <a16:creationId xmlns:a16="http://schemas.microsoft.com/office/drawing/2014/main" id="{E4DFEACE-2502-4AF5-92AD-F2955BACC421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797;p57">
              <a:extLst>
                <a:ext uri="{FF2B5EF4-FFF2-40B4-BE49-F238E27FC236}">
                  <a16:creationId xmlns:a16="http://schemas.microsoft.com/office/drawing/2014/main" id="{07C28F53-2468-9A7C-3706-EB4066BC8356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55" name="Google Shape;1798;p57">
              <a:extLst>
                <a:ext uri="{FF2B5EF4-FFF2-40B4-BE49-F238E27FC236}">
                  <a16:creationId xmlns:a16="http://schemas.microsoft.com/office/drawing/2014/main" id="{96ED8A02-10DF-0214-B87D-A96870DA0D34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799;p57">
              <a:extLst>
                <a:ext uri="{FF2B5EF4-FFF2-40B4-BE49-F238E27FC236}">
                  <a16:creationId xmlns:a16="http://schemas.microsoft.com/office/drawing/2014/main" id="{97D82310-2001-EDF1-3CD1-405EF0F1A0A8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00;p57">
              <a:extLst>
                <a:ext uri="{FF2B5EF4-FFF2-40B4-BE49-F238E27FC236}">
                  <a16:creationId xmlns:a16="http://schemas.microsoft.com/office/drawing/2014/main" id="{0B0EB944-2549-32C3-9D8E-A96CEA55C524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01;p57">
              <a:extLst>
                <a:ext uri="{FF2B5EF4-FFF2-40B4-BE49-F238E27FC236}">
                  <a16:creationId xmlns:a16="http://schemas.microsoft.com/office/drawing/2014/main" id="{7996E688-8ACE-C478-18E3-4BD0842046A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02;p57">
              <a:extLst>
                <a:ext uri="{FF2B5EF4-FFF2-40B4-BE49-F238E27FC236}">
                  <a16:creationId xmlns:a16="http://schemas.microsoft.com/office/drawing/2014/main" id="{47111F42-C4E1-5E2E-FF72-16B6D66DFC36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03;p57">
              <a:extLst>
                <a:ext uri="{FF2B5EF4-FFF2-40B4-BE49-F238E27FC236}">
                  <a16:creationId xmlns:a16="http://schemas.microsoft.com/office/drawing/2014/main" id="{546A0DD6-5256-01B7-44BC-5E00D826C9FB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61" name="Google Shape;1804;p57">
              <a:extLst>
                <a:ext uri="{FF2B5EF4-FFF2-40B4-BE49-F238E27FC236}">
                  <a16:creationId xmlns:a16="http://schemas.microsoft.com/office/drawing/2014/main" id="{D382CFC0-FEDD-0B62-CCC4-97030A6AFE2C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805;p57">
              <a:extLst>
                <a:ext uri="{FF2B5EF4-FFF2-40B4-BE49-F238E27FC236}">
                  <a16:creationId xmlns:a16="http://schemas.microsoft.com/office/drawing/2014/main" id="{123A1258-C758-405B-09A9-63D3B187AA1B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806;p57">
              <a:extLst>
                <a:ext uri="{FF2B5EF4-FFF2-40B4-BE49-F238E27FC236}">
                  <a16:creationId xmlns:a16="http://schemas.microsoft.com/office/drawing/2014/main" id="{E2EC397B-CAC3-B4C6-A9E9-3372C78DF2B2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807;p57">
              <a:extLst>
                <a:ext uri="{FF2B5EF4-FFF2-40B4-BE49-F238E27FC236}">
                  <a16:creationId xmlns:a16="http://schemas.microsoft.com/office/drawing/2014/main" id="{245751B8-8351-5312-111D-576A76365FB0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08;p57">
              <a:extLst>
                <a:ext uri="{FF2B5EF4-FFF2-40B4-BE49-F238E27FC236}">
                  <a16:creationId xmlns:a16="http://schemas.microsoft.com/office/drawing/2014/main" id="{5A6EDBEB-ABF5-CD0D-97F3-02FFA6BC7F9B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809;p57">
              <a:extLst>
                <a:ext uri="{FF2B5EF4-FFF2-40B4-BE49-F238E27FC236}">
                  <a16:creationId xmlns:a16="http://schemas.microsoft.com/office/drawing/2014/main" id="{43E5CF9F-BCEF-6FA2-DACB-A5CE9A1F525A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810;p57">
              <a:extLst>
                <a:ext uri="{FF2B5EF4-FFF2-40B4-BE49-F238E27FC236}">
                  <a16:creationId xmlns:a16="http://schemas.microsoft.com/office/drawing/2014/main" id="{D0C1A37F-1DF5-AC4D-B4F3-E6148095AD8E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811;p57">
              <a:extLst>
                <a:ext uri="{FF2B5EF4-FFF2-40B4-BE49-F238E27FC236}">
                  <a16:creationId xmlns:a16="http://schemas.microsoft.com/office/drawing/2014/main" id="{6FCB010C-322F-4DB7-0AF9-B5B9BC4F60C1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812;p57">
              <a:extLst>
                <a:ext uri="{FF2B5EF4-FFF2-40B4-BE49-F238E27FC236}">
                  <a16:creationId xmlns:a16="http://schemas.microsoft.com/office/drawing/2014/main" id="{C1FCC421-6529-28C3-1687-10369F422971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813;p57">
              <a:extLst>
                <a:ext uri="{FF2B5EF4-FFF2-40B4-BE49-F238E27FC236}">
                  <a16:creationId xmlns:a16="http://schemas.microsoft.com/office/drawing/2014/main" id="{B09398E7-C9C0-6490-2D2A-13927029ED1A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854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1"/>
          <p:cNvSpPr txBox="1">
            <a:spLocks noGrp="1"/>
          </p:cNvSpPr>
          <p:nvPr>
            <p:ph type="body" idx="1"/>
          </p:nvPr>
        </p:nvSpPr>
        <p:spPr>
          <a:xfrm>
            <a:off x="470490" y="296683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inzel"/>
                <a:ea typeface="Cinzel"/>
                <a:cs typeface="Cinzel"/>
                <a:sym typeface="Cinzel"/>
              </a:rPr>
              <a:t>  Chess community friends</a:t>
            </a:r>
            <a:endParaRPr sz="2000" dirty="0">
              <a:latin typeface="Cinzel"/>
              <a:ea typeface="Cinzel"/>
              <a:cs typeface="Cinzel"/>
              <a:sym typeface="Cinz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Manan Pahwa, Purdue University (EECS), Indiana, USA</a:t>
            </a:r>
          </a:p>
          <a:p>
            <a:pPr marL="996950" lvl="1" indent="-400050">
              <a:spcBef>
                <a:spcPts val="0"/>
              </a:spcBef>
              <a:buSzPts val="1400"/>
              <a:buFont typeface="+mj-lt"/>
              <a:buAutoNum type="romanLcPeriod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PGN dataset contributions (chess.com) for test cases and sample games</a:t>
            </a:r>
          </a:p>
          <a:p>
            <a:pPr marL="996950" lvl="1" indent="-400050">
              <a:spcBef>
                <a:spcPts val="0"/>
              </a:spcBef>
              <a:buSzPts val="1400"/>
              <a:buFont typeface="+mj-lt"/>
              <a:buAutoNum type="romanLcPeriod"/>
            </a:pPr>
            <a:r>
              <a:rPr lang="en-US">
                <a:solidFill>
                  <a:schemeClr val="hlink"/>
                </a:solidFill>
                <a:uFill>
                  <a:noFill/>
                </a:uFill>
              </a:rPr>
              <a:t>Providing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expert perspectives on human play patterns</a:t>
            </a:r>
          </a:p>
          <a:p>
            <a:pPr marL="996950" lvl="1" indent="-400050">
              <a:spcBef>
                <a:spcPts val="0"/>
              </a:spcBef>
              <a:buSzPts val="1400"/>
              <a:buFont typeface="+mj-lt"/>
              <a:buAutoNum type="romanLcPeriod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Invaluable feedback on early detection algorithms</a:t>
            </a:r>
          </a:p>
          <a:p>
            <a:pPr marL="996950" lvl="1" indent="-400050">
              <a:spcBef>
                <a:spcPts val="0"/>
              </a:spcBef>
              <a:buSzPts val="1400"/>
              <a:buFont typeface="+mj-lt"/>
              <a:buAutoNum type="romanLcPeriod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Dissertation idea incubator</a:t>
            </a:r>
          </a:p>
          <a:p>
            <a:pPr marL="996950" lvl="1" indent="-400050">
              <a:spcBef>
                <a:spcPts val="0"/>
              </a:spcBef>
              <a:buSzPts val="1400"/>
              <a:buFont typeface="+mj-lt"/>
              <a:buAutoNum type="romanLcPeriod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Chess coach</a:t>
            </a:r>
          </a:p>
          <a:p>
            <a:pPr marL="596900" lvl="1" indent="0">
              <a:spcBef>
                <a:spcPts val="0"/>
              </a:spcBef>
              <a:buSzPts val="1400"/>
              <a:buNone/>
            </a:pP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Moin Memon, Bank of America, GBS Chess Championship Winner 2022</a:t>
            </a:r>
          </a:p>
          <a:p>
            <a:pPr marL="996950" lvl="1" indent="-400050">
              <a:spcBef>
                <a:spcPts val="0"/>
              </a:spcBef>
              <a:buSzPts val="1400"/>
              <a:buFont typeface="+mj-lt"/>
              <a:buAutoNum type="romanLcPeriod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Cantarell" panose="020B0604020202020204" charset="0"/>
                <a:ea typeface="Cinzel"/>
                <a:cs typeface="Cinzel"/>
                <a:sym typeface="Cinzel"/>
              </a:rPr>
              <a:t>Assistance with testing across various skill levels</a:t>
            </a:r>
          </a:p>
          <a:p>
            <a:pPr marL="996950" lvl="1" indent="-400050">
              <a:spcBef>
                <a:spcPts val="0"/>
              </a:spcBef>
              <a:buSzPts val="1400"/>
              <a:buFont typeface="+mj-lt"/>
              <a:buAutoNum type="romanLcPeriod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Cantarell" panose="020B0604020202020204" charset="0"/>
                <a:ea typeface="Cinzel"/>
                <a:cs typeface="Cinzel"/>
                <a:sym typeface="Cinzel"/>
              </a:rPr>
              <a:t>Local chess club member participant for controlled testing</a:t>
            </a:r>
          </a:p>
          <a:p>
            <a:pPr marL="996950" lvl="1" indent="-400050">
              <a:spcBef>
                <a:spcPts val="0"/>
              </a:spcBef>
              <a:buSzPts val="1400"/>
              <a:buFont typeface="+mj-lt"/>
              <a:buAutoNum type="romanLcPeriod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Cantarell" panose="020B0604020202020204" charset="0"/>
                <a:ea typeface="Cinzel"/>
                <a:cs typeface="Cinzel"/>
                <a:sym typeface="Cinzel"/>
              </a:rPr>
              <a:t>Tournament coordinator sharing insights on practical implementation needs</a:t>
            </a:r>
          </a:p>
          <a:p>
            <a:pPr marL="996950" lvl="1" indent="-400050">
              <a:spcBef>
                <a:spcPts val="0"/>
              </a:spcBef>
              <a:buSzPts val="1400"/>
              <a:buFont typeface="+mj-lt"/>
              <a:buAutoNum type="romanLcPeriod"/>
            </a:pPr>
            <a:endParaRPr lang="en-US" dirty="0">
              <a:solidFill>
                <a:schemeClr val="hlink"/>
              </a:solidFill>
              <a:uFill>
                <a:noFill/>
              </a:uFill>
              <a:latin typeface="Cantarell" panose="020B0604020202020204" charset="0"/>
              <a:ea typeface="Cinzel"/>
              <a:cs typeface="Cinzel"/>
              <a:sym typeface="Cinzel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N" sz="1400" dirty="0">
              <a:solidFill>
                <a:schemeClr val="hlink"/>
              </a:solidFill>
              <a:uFill>
                <a:noFill/>
              </a:u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65" name="Google Shape;1165;p51"/>
          <p:cNvSpPr txBox="1">
            <a:spLocks noGrp="1"/>
          </p:cNvSpPr>
          <p:nvPr>
            <p:ph type="title"/>
          </p:nvPr>
        </p:nvSpPr>
        <p:spPr>
          <a:xfrm>
            <a:off x="-840150" y="4025503"/>
            <a:ext cx="8203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Acknowledgements continued</a:t>
            </a:r>
            <a:endParaRPr sz="2400" dirty="0"/>
          </a:p>
        </p:txBody>
      </p:sp>
      <p:grpSp>
        <p:nvGrpSpPr>
          <p:cNvPr id="2" name="Google Shape;1556;p57">
            <a:extLst>
              <a:ext uri="{FF2B5EF4-FFF2-40B4-BE49-F238E27FC236}">
                <a16:creationId xmlns:a16="http://schemas.microsoft.com/office/drawing/2014/main" id="{8BC875CA-7310-9C05-4DB3-D2E0A2153B65}"/>
              </a:ext>
            </a:extLst>
          </p:cNvPr>
          <p:cNvGrpSpPr/>
          <p:nvPr/>
        </p:nvGrpSpPr>
        <p:grpSpPr>
          <a:xfrm>
            <a:off x="7505700" y="223966"/>
            <a:ext cx="1440180" cy="995233"/>
            <a:chOff x="2654821" y="2311071"/>
            <a:chExt cx="2279715" cy="1262120"/>
          </a:xfrm>
        </p:grpSpPr>
        <p:grpSp>
          <p:nvGrpSpPr>
            <p:cNvPr id="3" name="Google Shape;1557;p57">
              <a:extLst>
                <a:ext uri="{FF2B5EF4-FFF2-40B4-BE49-F238E27FC236}">
                  <a16:creationId xmlns:a16="http://schemas.microsoft.com/office/drawing/2014/main" id="{19CBFC2E-2202-AA0E-0302-06BEA4C1FABD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48" name="Google Shape;1558;p57">
                <a:extLst>
                  <a:ext uri="{FF2B5EF4-FFF2-40B4-BE49-F238E27FC236}">
                    <a16:creationId xmlns:a16="http://schemas.microsoft.com/office/drawing/2014/main" id="{6ABFE1F0-D08E-527E-CDBE-E8D774E57231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49" name="Google Shape;1559;p57">
                <a:extLst>
                  <a:ext uri="{FF2B5EF4-FFF2-40B4-BE49-F238E27FC236}">
                    <a16:creationId xmlns:a16="http://schemas.microsoft.com/office/drawing/2014/main" id="{423A6C27-70E2-7F20-8072-E911EE09665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560;p57">
              <a:extLst>
                <a:ext uri="{FF2B5EF4-FFF2-40B4-BE49-F238E27FC236}">
                  <a16:creationId xmlns:a16="http://schemas.microsoft.com/office/drawing/2014/main" id="{47D2FCF5-1D9A-BB19-185B-9FF2CEEE04B4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40" name="Google Shape;1561;p57">
                <a:extLst>
                  <a:ext uri="{FF2B5EF4-FFF2-40B4-BE49-F238E27FC236}">
                    <a16:creationId xmlns:a16="http://schemas.microsoft.com/office/drawing/2014/main" id="{73AE0A5F-7FA5-033B-57B4-EED2513FCE0D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41" name="Google Shape;1562;p57">
                <a:extLst>
                  <a:ext uri="{FF2B5EF4-FFF2-40B4-BE49-F238E27FC236}">
                    <a16:creationId xmlns:a16="http://schemas.microsoft.com/office/drawing/2014/main" id="{C8F1BF0C-CCC2-0BF2-779F-D1619CC798C7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42" name="Google Shape;1563;p57">
                  <a:extLst>
                    <a:ext uri="{FF2B5EF4-FFF2-40B4-BE49-F238E27FC236}">
                      <a16:creationId xmlns:a16="http://schemas.microsoft.com/office/drawing/2014/main" id="{EFC09711-C2EA-EFFF-4F23-8C07BB829AFC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343" name="Google Shape;1564;p57">
                  <a:extLst>
                    <a:ext uri="{FF2B5EF4-FFF2-40B4-BE49-F238E27FC236}">
                      <a16:creationId xmlns:a16="http://schemas.microsoft.com/office/drawing/2014/main" id="{FE424CE9-BDFB-7804-64DD-8790A8418237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565;p57">
                  <a:extLst>
                    <a:ext uri="{FF2B5EF4-FFF2-40B4-BE49-F238E27FC236}">
                      <a16:creationId xmlns:a16="http://schemas.microsoft.com/office/drawing/2014/main" id="{9F95E226-8ED2-A37E-6E80-99B876D0A94D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566;p57">
                  <a:extLst>
                    <a:ext uri="{FF2B5EF4-FFF2-40B4-BE49-F238E27FC236}">
                      <a16:creationId xmlns:a16="http://schemas.microsoft.com/office/drawing/2014/main" id="{4B790373-6239-58BC-D630-47998CFB6E89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567;p57">
                  <a:extLst>
                    <a:ext uri="{FF2B5EF4-FFF2-40B4-BE49-F238E27FC236}">
                      <a16:creationId xmlns:a16="http://schemas.microsoft.com/office/drawing/2014/main" id="{2F8CB17E-4F47-8AC7-3356-85582ADA4DB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347" name="Google Shape;1568;p57">
                  <a:extLst>
                    <a:ext uri="{FF2B5EF4-FFF2-40B4-BE49-F238E27FC236}">
                      <a16:creationId xmlns:a16="http://schemas.microsoft.com/office/drawing/2014/main" id="{0C06382C-0E06-F11A-B8ED-0EF1A54245B9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1569;p57">
              <a:extLst>
                <a:ext uri="{FF2B5EF4-FFF2-40B4-BE49-F238E27FC236}">
                  <a16:creationId xmlns:a16="http://schemas.microsoft.com/office/drawing/2014/main" id="{8B59B4C8-05B7-A477-0DE6-81923DA60A73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38" name="Google Shape;1570;p57">
                <a:extLst>
                  <a:ext uri="{FF2B5EF4-FFF2-40B4-BE49-F238E27FC236}">
                    <a16:creationId xmlns:a16="http://schemas.microsoft.com/office/drawing/2014/main" id="{30371E2D-89AE-0518-7288-0C56FE76BC2E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39" name="Google Shape;1571;p57">
                <a:extLst>
                  <a:ext uri="{FF2B5EF4-FFF2-40B4-BE49-F238E27FC236}">
                    <a16:creationId xmlns:a16="http://schemas.microsoft.com/office/drawing/2014/main" id="{CA4FDFCB-605A-11FD-7339-0FA0AC94349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572;p57">
              <a:extLst>
                <a:ext uri="{FF2B5EF4-FFF2-40B4-BE49-F238E27FC236}">
                  <a16:creationId xmlns:a16="http://schemas.microsoft.com/office/drawing/2014/main" id="{79DE5749-D9F3-2464-042C-ECC1A8D80390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32" name="Google Shape;1573;p57">
                <a:extLst>
                  <a:ext uri="{FF2B5EF4-FFF2-40B4-BE49-F238E27FC236}">
                    <a16:creationId xmlns:a16="http://schemas.microsoft.com/office/drawing/2014/main" id="{5991BD1F-7164-DFBF-495B-DD2791DA1B68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33" name="Google Shape;1574;p57">
                <a:extLst>
                  <a:ext uri="{FF2B5EF4-FFF2-40B4-BE49-F238E27FC236}">
                    <a16:creationId xmlns:a16="http://schemas.microsoft.com/office/drawing/2014/main" id="{914441CD-B28B-A611-FA00-3225C6AE60AE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575;p57">
                <a:extLst>
                  <a:ext uri="{FF2B5EF4-FFF2-40B4-BE49-F238E27FC236}">
                    <a16:creationId xmlns:a16="http://schemas.microsoft.com/office/drawing/2014/main" id="{4865B4AD-5D35-2B18-1DB0-E3737E6B62B0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576;p57">
                <a:extLst>
                  <a:ext uri="{FF2B5EF4-FFF2-40B4-BE49-F238E27FC236}">
                    <a16:creationId xmlns:a16="http://schemas.microsoft.com/office/drawing/2014/main" id="{C72B68E4-8D9E-9C80-AEEE-458E05F987E4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577;p57">
                <a:extLst>
                  <a:ext uri="{FF2B5EF4-FFF2-40B4-BE49-F238E27FC236}">
                    <a16:creationId xmlns:a16="http://schemas.microsoft.com/office/drawing/2014/main" id="{A19ACB5B-3D26-239C-5E28-3E224B1A2582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578;p57">
                <a:extLst>
                  <a:ext uri="{FF2B5EF4-FFF2-40B4-BE49-F238E27FC236}">
                    <a16:creationId xmlns:a16="http://schemas.microsoft.com/office/drawing/2014/main" id="{852D41C9-DCA7-B9C5-C8C7-778CFD7E927F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79;p57">
              <a:extLst>
                <a:ext uri="{FF2B5EF4-FFF2-40B4-BE49-F238E27FC236}">
                  <a16:creationId xmlns:a16="http://schemas.microsoft.com/office/drawing/2014/main" id="{B63FFBF7-2213-6D87-94D3-ABA32CC41A6B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30" name="Google Shape;1580;p57">
                <a:extLst>
                  <a:ext uri="{FF2B5EF4-FFF2-40B4-BE49-F238E27FC236}">
                    <a16:creationId xmlns:a16="http://schemas.microsoft.com/office/drawing/2014/main" id="{BCE870FB-7562-C943-D650-2ED9883597C0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581;p57">
                <a:extLst>
                  <a:ext uri="{FF2B5EF4-FFF2-40B4-BE49-F238E27FC236}">
                    <a16:creationId xmlns:a16="http://schemas.microsoft.com/office/drawing/2014/main" id="{04957C7E-A684-B5DC-4F23-44D1E68199E7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8" name="Google Shape;1582;p57">
              <a:extLst>
                <a:ext uri="{FF2B5EF4-FFF2-40B4-BE49-F238E27FC236}">
                  <a16:creationId xmlns:a16="http://schemas.microsoft.com/office/drawing/2014/main" id="{7CFD1AB4-2119-6179-235D-5A77D6AEA1FE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27" name="Google Shape;1583;p57">
                <a:extLst>
                  <a:ext uri="{FF2B5EF4-FFF2-40B4-BE49-F238E27FC236}">
                    <a16:creationId xmlns:a16="http://schemas.microsoft.com/office/drawing/2014/main" id="{C800AFBD-D7C5-9F27-E34D-5A09405C9987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584;p57">
                <a:extLst>
                  <a:ext uri="{FF2B5EF4-FFF2-40B4-BE49-F238E27FC236}">
                    <a16:creationId xmlns:a16="http://schemas.microsoft.com/office/drawing/2014/main" id="{B672DF39-7BA3-3B2F-05E1-35E3305F518C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29" name="Google Shape;1585;p57">
                <a:extLst>
                  <a:ext uri="{FF2B5EF4-FFF2-40B4-BE49-F238E27FC236}">
                    <a16:creationId xmlns:a16="http://schemas.microsoft.com/office/drawing/2014/main" id="{BB4E4F90-1AA2-9B2C-366C-D00F25F3467B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9" name="Google Shape;1586;p57">
              <a:extLst>
                <a:ext uri="{FF2B5EF4-FFF2-40B4-BE49-F238E27FC236}">
                  <a16:creationId xmlns:a16="http://schemas.microsoft.com/office/drawing/2014/main" id="{9359812E-FF04-A0A6-1F41-6F2D74782AAA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25" name="Google Shape;1587;p57">
                <a:extLst>
                  <a:ext uri="{FF2B5EF4-FFF2-40B4-BE49-F238E27FC236}">
                    <a16:creationId xmlns:a16="http://schemas.microsoft.com/office/drawing/2014/main" id="{5F641CE5-70AD-BB9F-9769-8841E6A647B3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588;p57">
                <a:extLst>
                  <a:ext uri="{FF2B5EF4-FFF2-40B4-BE49-F238E27FC236}">
                    <a16:creationId xmlns:a16="http://schemas.microsoft.com/office/drawing/2014/main" id="{6BA957AD-6547-D627-BB47-1AD3484C6613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1589;p57">
              <a:extLst>
                <a:ext uri="{FF2B5EF4-FFF2-40B4-BE49-F238E27FC236}">
                  <a16:creationId xmlns:a16="http://schemas.microsoft.com/office/drawing/2014/main" id="{8CC5CF10-518E-AA80-EC82-4879443851F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23" name="Google Shape;1590;p57">
                <a:extLst>
                  <a:ext uri="{FF2B5EF4-FFF2-40B4-BE49-F238E27FC236}">
                    <a16:creationId xmlns:a16="http://schemas.microsoft.com/office/drawing/2014/main" id="{80C95B95-6313-35A3-CE90-2F989D58C59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24" name="Google Shape;1591;p57">
                <a:extLst>
                  <a:ext uri="{FF2B5EF4-FFF2-40B4-BE49-F238E27FC236}">
                    <a16:creationId xmlns:a16="http://schemas.microsoft.com/office/drawing/2014/main" id="{8159E3D3-2FCD-80F7-24F0-5EE190E1FA4C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592;p57">
              <a:extLst>
                <a:ext uri="{FF2B5EF4-FFF2-40B4-BE49-F238E27FC236}">
                  <a16:creationId xmlns:a16="http://schemas.microsoft.com/office/drawing/2014/main" id="{58BD44B3-0E97-80AA-1F7A-F676958D8396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19" name="Google Shape;1593;p57">
                <a:extLst>
                  <a:ext uri="{FF2B5EF4-FFF2-40B4-BE49-F238E27FC236}">
                    <a16:creationId xmlns:a16="http://schemas.microsoft.com/office/drawing/2014/main" id="{162BB194-22F8-5582-2BF9-1832A8AD82D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20" name="Google Shape;1594;p57">
                <a:extLst>
                  <a:ext uri="{FF2B5EF4-FFF2-40B4-BE49-F238E27FC236}">
                    <a16:creationId xmlns:a16="http://schemas.microsoft.com/office/drawing/2014/main" id="{731A5D26-350F-B862-2024-757132AAF857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21" name="Google Shape;1595;p57">
                  <a:extLst>
                    <a:ext uri="{FF2B5EF4-FFF2-40B4-BE49-F238E27FC236}">
                      <a16:creationId xmlns:a16="http://schemas.microsoft.com/office/drawing/2014/main" id="{42C886F5-06B2-72E8-3643-4814932B8D40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596;p57">
                  <a:extLst>
                    <a:ext uri="{FF2B5EF4-FFF2-40B4-BE49-F238E27FC236}">
                      <a16:creationId xmlns:a16="http://schemas.microsoft.com/office/drawing/2014/main" id="{C87498FA-65BA-6961-2125-18D4C93DAD7D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1597;p57">
              <a:extLst>
                <a:ext uri="{FF2B5EF4-FFF2-40B4-BE49-F238E27FC236}">
                  <a16:creationId xmlns:a16="http://schemas.microsoft.com/office/drawing/2014/main" id="{17340DD4-6DA8-C2B7-3E00-A84E37DF2EA7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17" name="Google Shape;1598;p57">
                <a:extLst>
                  <a:ext uri="{FF2B5EF4-FFF2-40B4-BE49-F238E27FC236}">
                    <a16:creationId xmlns:a16="http://schemas.microsoft.com/office/drawing/2014/main" id="{B921D981-0730-C3F0-FF03-3E09B2807AF1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18" name="Google Shape;1599;p57">
                <a:extLst>
                  <a:ext uri="{FF2B5EF4-FFF2-40B4-BE49-F238E27FC236}">
                    <a16:creationId xmlns:a16="http://schemas.microsoft.com/office/drawing/2014/main" id="{0766C61A-AA4B-35D8-63A9-F841409DF926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1600;p57">
              <a:extLst>
                <a:ext uri="{FF2B5EF4-FFF2-40B4-BE49-F238E27FC236}">
                  <a16:creationId xmlns:a16="http://schemas.microsoft.com/office/drawing/2014/main" id="{4B13398A-9CA9-4F43-0BE0-821315DB246F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15" name="Google Shape;1601;p57">
                <a:extLst>
                  <a:ext uri="{FF2B5EF4-FFF2-40B4-BE49-F238E27FC236}">
                    <a16:creationId xmlns:a16="http://schemas.microsoft.com/office/drawing/2014/main" id="{4AAACA46-60DE-196E-6235-6666A8718518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16" name="Google Shape;1602;p57">
                <a:extLst>
                  <a:ext uri="{FF2B5EF4-FFF2-40B4-BE49-F238E27FC236}">
                    <a16:creationId xmlns:a16="http://schemas.microsoft.com/office/drawing/2014/main" id="{74A09406-B8DB-5977-037E-BD905D3B5E3A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603;p57">
              <a:extLst>
                <a:ext uri="{FF2B5EF4-FFF2-40B4-BE49-F238E27FC236}">
                  <a16:creationId xmlns:a16="http://schemas.microsoft.com/office/drawing/2014/main" id="{715113B9-A264-9167-F227-939D014D0E9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13" name="Google Shape;1604;p57">
                <a:extLst>
                  <a:ext uri="{FF2B5EF4-FFF2-40B4-BE49-F238E27FC236}">
                    <a16:creationId xmlns:a16="http://schemas.microsoft.com/office/drawing/2014/main" id="{AC8854E9-A5F2-D6BA-A97B-6C687D76EC02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14" name="Google Shape;1605;p57">
                <a:extLst>
                  <a:ext uri="{FF2B5EF4-FFF2-40B4-BE49-F238E27FC236}">
                    <a16:creationId xmlns:a16="http://schemas.microsoft.com/office/drawing/2014/main" id="{33FD1FCE-7240-D0A2-D9D6-3E02D8F5DF5B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606;p57">
              <a:extLst>
                <a:ext uri="{FF2B5EF4-FFF2-40B4-BE49-F238E27FC236}">
                  <a16:creationId xmlns:a16="http://schemas.microsoft.com/office/drawing/2014/main" id="{E4E26327-DCFB-68FE-ACFB-CB9783F5142B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7;p57">
              <a:extLst>
                <a:ext uri="{FF2B5EF4-FFF2-40B4-BE49-F238E27FC236}">
                  <a16:creationId xmlns:a16="http://schemas.microsoft.com/office/drawing/2014/main" id="{34DAEA42-48FA-2B93-D3B7-A7ED660C6009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08;p57">
              <a:extLst>
                <a:ext uri="{FF2B5EF4-FFF2-40B4-BE49-F238E27FC236}">
                  <a16:creationId xmlns:a16="http://schemas.microsoft.com/office/drawing/2014/main" id="{A91316D8-50CD-C7AC-6D05-4DFF2B43EEAC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1609;p57">
              <a:extLst>
                <a:ext uri="{FF2B5EF4-FFF2-40B4-BE49-F238E27FC236}">
                  <a16:creationId xmlns:a16="http://schemas.microsoft.com/office/drawing/2014/main" id="{D0032023-74D2-C516-6186-45D94FBCC525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297" name="Google Shape;1610;p57">
                <a:extLst>
                  <a:ext uri="{FF2B5EF4-FFF2-40B4-BE49-F238E27FC236}">
                    <a16:creationId xmlns:a16="http://schemas.microsoft.com/office/drawing/2014/main" id="{FF86BC69-AFCB-D6A2-CB2D-E18B6BA718F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611;p57">
                <a:extLst>
                  <a:ext uri="{FF2B5EF4-FFF2-40B4-BE49-F238E27FC236}">
                    <a16:creationId xmlns:a16="http://schemas.microsoft.com/office/drawing/2014/main" id="{563C8925-FA46-A488-4FAE-33CEFF05093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612;p57">
                <a:extLst>
                  <a:ext uri="{FF2B5EF4-FFF2-40B4-BE49-F238E27FC236}">
                    <a16:creationId xmlns:a16="http://schemas.microsoft.com/office/drawing/2014/main" id="{64E7B012-88AC-6B9B-52CF-3C82BA21891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613;p57">
                <a:extLst>
                  <a:ext uri="{FF2B5EF4-FFF2-40B4-BE49-F238E27FC236}">
                    <a16:creationId xmlns:a16="http://schemas.microsoft.com/office/drawing/2014/main" id="{EAEBFB57-8462-2477-DF8B-637D3219949C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614;p57">
                <a:extLst>
                  <a:ext uri="{FF2B5EF4-FFF2-40B4-BE49-F238E27FC236}">
                    <a16:creationId xmlns:a16="http://schemas.microsoft.com/office/drawing/2014/main" id="{B65FC2AA-A4D6-4BEE-1954-683EB758A652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615;p57">
                <a:extLst>
                  <a:ext uri="{FF2B5EF4-FFF2-40B4-BE49-F238E27FC236}">
                    <a16:creationId xmlns:a16="http://schemas.microsoft.com/office/drawing/2014/main" id="{AC55D293-845B-C9DC-4DBA-8207D39F8AF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616;p57">
                <a:extLst>
                  <a:ext uri="{FF2B5EF4-FFF2-40B4-BE49-F238E27FC236}">
                    <a16:creationId xmlns:a16="http://schemas.microsoft.com/office/drawing/2014/main" id="{AC94E6BB-28BF-7722-DB22-135892DBFC72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617;p57">
                <a:extLst>
                  <a:ext uri="{FF2B5EF4-FFF2-40B4-BE49-F238E27FC236}">
                    <a16:creationId xmlns:a16="http://schemas.microsoft.com/office/drawing/2014/main" id="{CB8A78DE-4EF7-74E5-F767-152F1FFE6750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618;p57">
                <a:extLst>
                  <a:ext uri="{FF2B5EF4-FFF2-40B4-BE49-F238E27FC236}">
                    <a16:creationId xmlns:a16="http://schemas.microsoft.com/office/drawing/2014/main" id="{752A31E7-F397-79DF-403A-F500D07D55ED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619;p57">
                <a:extLst>
                  <a:ext uri="{FF2B5EF4-FFF2-40B4-BE49-F238E27FC236}">
                    <a16:creationId xmlns:a16="http://schemas.microsoft.com/office/drawing/2014/main" id="{E9836F4B-E383-80FC-66FF-D52036BEE4D6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620;p57">
                <a:extLst>
                  <a:ext uri="{FF2B5EF4-FFF2-40B4-BE49-F238E27FC236}">
                    <a16:creationId xmlns:a16="http://schemas.microsoft.com/office/drawing/2014/main" id="{59CF6C0E-266E-38B1-6308-1B9AF2DD1D82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621;p57">
                <a:extLst>
                  <a:ext uri="{FF2B5EF4-FFF2-40B4-BE49-F238E27FC236}">
                    <a16:creationId xmlns:a16="http://schemas.microsoft.com/office/drawing/2014/main" id="{84CE0172-8E59-E7D8-E0F1-9C84C170E9A1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622;p57">
                <a:extLst>
                  <a:ext uri="{FF2B5EF4-FFF2-40B4-BE49-F238E27FC236}">
                    <a16:creationId xmlns:a16="http://schemas.microsoft.com/office/drawing/2014/main" id="{9C25BE66-28FB-1806-E599-D136E229DF23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623;p57">
                <a:extLst>
                  <a:ext uri="{FF2B5EF4-FFF2-40B4-BE49-F238E27FC236}">
                    <a16:creationId xmlns:a16="http://schemas.microsoft.com/office/drawing/2014/main" id="{528D082C-8AAE-DA0D-05D6-40C301DC9EA9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624;p57">
                <a:extLst>
                  <a:ext uri="{FF2B5EF4-FFF2-40B4-BE49-F238E27FC236}">
                    <a16:creationId xmlns:a16="http://schemas.microsoft.com/office/drawing/2014/main" id="{A89669FD-A06C-D99B-9771-4B3A49852EB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625;p57">
                <a:extLst>
                  <a:ext uri="{FF2B5EF4-FFF2-40B4-BE49-F238E27FC236}">
                    <a16:creationId xmlns:a16="http://schemas.microsoft.com/office/drawing/2014/main" id="{04106318-D4C6-1E93-D65B-AA012510A7E6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1626;p57">
              <a:extLst>
                <a:ext uri="{FF2B5EF4-FFF2-40B4-BE49-F238E27FC236}">
                  <a16:creationId xmlns:a16="http://schemas.microsoft.com/office/drawing/2014/main" id="{6CEA8271-4CAE-6AD1-1966-30CA01DB07F3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27;p57">
              <a:extLst>
                <a:ext uri="{FF2B5EF4-FFF2-40B4-BE49-F238E27FC236}">
                  <a16:creationId xmlns:a16="http://schemas.microsoft.com/office/drawing/2014/main" id="{8FE1270E-B4EB-79DC-B534-A9A16455ABD9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28;p57">
              <a:extLst>
                <a:ext uri="{FF2B5EF4-FFF2-40B4-BE49-F238E27FC236}">
                  <a16:creationId xmlns:a16="http://schemas.microsoft.com/office/drawing/2014/main" id="{5DA286C8-14DE-5758-B474-1B8B7401A424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29;p57">
              <a:extLst>
                <a:ext uri="{FF2B5EF4-FFF2-40B4-BE49-F238E27FC236}">
                  <a16:creationId xmlns:a16="http://schemas.microsoft.com/office/drawing/2014/main" id="{A45B62A9-687A-F8B5-DE44-C70BB9806F6B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0;p57">
              <a:extLst>
                <a:ext uri="{FF2B5EF4-FFF2-40B4-BE49-F238E27FC236}">
                  <a16:creationId xmlns:a16="http://schemas.microsoft.com/office/drawing/2014/main" id="{27543D6F-71B7-154B-27DD-FF4BAFD04B2C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31;p57">
              <a:extLst>
                <a:ext uri="{FF2B5EF4-FFF2-40B4-BE49-F238E27FC236}">
                  <a16:creationId xmlns:a16="http://schemas.microsoft.com/office/drawing/2014/main" id="{8CB52C02-E328-E05D-E5BC-89639B895482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32;p57">
              <a:extLst>
                <a:ext uri="{FF2B5EF4-FFF2-40B4-BE49-F238E27FC236}">
                  <a16:creationId xmlns:a16="http://schemas.microsoft.com/office/drawing/2014/main" id="{F935CA45-A3A3-12FC-C8C1-F9E02A97C4DF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33;p57">
              <a:extLst>
                <a:ext uri="{FF2B5EF4-FFF2-40B4-BE49-F238E27FC236}">
                  <a16:creationId xmlns:a16="http://schemas.microsoft.com/office/drawing/2014/main" id="{9BDE78BC-970E-24D6-646B-5840BF8D6DF6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34;p57">
              <a:extLst>
                <a:ext uri="{FF2B5EF4-FFF2-40B4-BE49-F238E27FC236}">
                  <a16:creationId xmlns:a16="http://schemas.microsoft.com/office/drawing/2014/main" id="{CA4A4044-5F66-70B0-3C22-FE2361ED02CC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35;p57">
              <a:extLst>
                <a:ext uri="{FF2B5EF4-FFF2-40B4-BE49-F238E27FC236}">
                  <a16:creationId xmlns:a16="http://schemas.microsoft.com/office/drawing/2014/main" id="{4EC67C25-4E56-6A96-9DB1-D48DB6ABB780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36;p57">
              <a:extLst>
                <a:ext uri="{FF2B5EF4-FFF2-40B4-BE49-F238E27FC236}">
                  <a16:creationId xmlns:a16="http://schemas.microsoft.com/office/drawing/2014/main" id="{B0A3DECE-8920-E1A0-A25A-EFAE8C903CC4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37;p57">
              <a:extLst>
                <a:ext uri="{FF2B5EF4-FFF2-40B4-BE49-F238E27FC236}">
                  <a16:creationId xmlns:a16="http://schemas.microsoft.com/office/drawing/2014/main" id="{67AAEE93-216B-D83E-8ABC-7FB864EE51E2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38;p57">
              <a:extLst>
                <a:ext uri="{FF2B5EF4-FFF2-40B4-BE49-F238E27FC236}">
                  <a16:creationId xmlns:a16="http://schemas.microsoft.com/office/drawing/2014/main" id="{8FC075D1-2C55-2CFF-C15C-2283799D8350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39;p57">
              <a:extLst>
                <a:ext uri="{FF2B5EF4-FFF2-40B4-BE49-F238E27FC236}">
                  <a16:creationId xmlns:a16="http://schemas.microsoft.com/office/drawing/2014/main" id="{E971C77D-5FF6-196B-D212-120B4C62B038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40;p57">
              <a:extLst>
                <a:ext uri="{FF2B5EF4-FFF2-40B4-BE49-F238E27FC236}">
                  <a16:creationId xmlns:a16="http://schemas.microsoft.com/office/drawing/2014/main" id="{703E40F0-0271-A697-18BD-237BB44D123D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41;p57">
              <a:extLst>
                <a:ext uri="{FF2B5EF4-FFF2-40B4-BE49-F238E27FC236}">
                  <a16:creationId xmlns:a16="http://schemas.microsoft.com/office/drawing/2014/main" id="{B4E3E974-1218-F4C5-0861-D7BA0467955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42;p57">
              <a:extLst>
                <a:ext uri="{FF2B5EF4-FFF2-40B4-BE49-F238E27FC236}">
                  <a16:creationId xmlns:a16="http://schemas.microsoft.com/office/drawing/2014/main" id="{732249B0-F088-D534-AA7B-10BA70FE7098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43;p57">
              <a:extLst>
                <a:ext uri="{FF2B5EF4-FFF2-40B4-BE49-F238E27FC236}">
                  <a16:creationId xmlns:a16="http://schemas.microsoft.com/office/drawing/2014/main" id="{E465E95E-837D-4EEC-9FDB-DC8CDB207985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44;p57">
              <a:extLst>
                <a:ext uri="{FF2B5EF4-FFF2-40B4-BE49-F238E27FC236}">
                  <a16:creationId xmlns:a16="http://schemas.microsoft.com/office/drawing/2014/main" id="{979EFCCF-C9C9-53E6-92B5-26C5674F6AB4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45;p57">
              <a:extLst>
                <a:ext uri="{FF2B5EF4-FFF2-40B4-BE49-F238E27FC236}">
                  <a16:creationId xmlns:a16="http://schemas.microsoft.com/office/drawing/2014/main" id="{C64F38A5-491D-4443-2D04-E9136E2FE08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1646;p57">
              <a:extLst>
                <a:ext uri="{FF2B5EF4-FFF2-40B4-BE49-F238E27FC236}">
                  <a16:creationId xmlns:a16="http://schemas.microsoft.com/office/drawing/2014/main" id="{0994396B-0215-3059-0052-9F0EF0FA7B98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1647;p57">
              <a:extLst>
                <a:ext uri="{FF2B5EF4-FFF2-40B4-BE49-F238E27FC236}">
                  <a16:creationId xmlns:a16="http://schemas.microsoft.com/office/drawing/2014/main" id="{A703FA7A-8097-1E66-144C-36759BE79714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1648;p57">
              <a:extLst>
                <a:ext uri="{FF2B5EF4-FFF2-40B4-BE49-F238E27FC236}">
                  <a16:creationId xmlns:a16="http://schemas.microsoft.com/office/drawing/2014/main" id="{C0B7EF30-DAA5-0CAD-2E3F-CB665FE40179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295" name="Google Shape;1649;p57">
                <a:extLst>
                  <a:ext uri="{FF2B5EF4-FFF2-40B4-BE49-F238E27FC236}">
                    <a16:creationId xmlns:a16="http://schemas.microsoft.com/office/drawing/2014/main" id="{B419752D-C75D-2527-140D-BC4910E94A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650;p57">
                <a:extLst>
                  <a:ext uri="{FF2B5EF4-FFF2-40B4-BE49-F238E27FC236}">
                    <a16:creationId xmlns:a16="http://schemas.microsoft.com/office/drawing/2014/main" id="{8120B097-5FB8-AD3B-B3D8-F8252F50577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1651;p57">
              <a:extLst>
                <a:ext uri="{FF2B5EF4-FFF2-40B4-BE49-F238E27FC236}">
                  <a16:creationId xmlns:a16="http://schemas.microsoft.com/office/drawing/2014/main" id="{8BBD540C-9FF4-CEF2-A187-86C335E19BEB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652;p57">
              <a:extLst>
                <a:ext uri="{FF2B5EF4-FFF2-40B4-BE49-F238E27FC236}">
                  <a16:creationId xmlns:a16="http://schemas.microsoft.com/office/drawing/2014/main" id="{BDA803C8-36BB-2137-D818-645F12BF14DA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291" name="Google Shape;1653;p57">
                <a:extLst>
                  <a:ext uri="{FF2B5EF4-FFF2-40B4-BE49-F238E27FC236}">
                    <a16:creationId xmlns:a16="http://schemas.microsoft.com/office/drawing/2014/main" id="{10513510-01F5-E2AB-D126-BF6D282399B1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654;p57">
                <a:extLst>
                  <a:ext uri="{FF2B5EF4-FFF2-40B4-BE49-F238E27FC236}">
                    <a16:creationId xmlns:a16="http://schemas.microsoft.com/office/drawing/2014/main" id="{CE439005-CFAB-77A5-4791-F703C0176419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655;p57">
                <a:extLst>
                  <a:ext uri="{FF2B5EF4-FFF2-40B4-BE49-F238E27FC236}">
                    <a16:creationId xmlns:a16="http://schemas.microsoft.com/office/drawing/2014/main" id="{F9A49281-FEF1-B494-B0F5-6C60242F8D79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656;p57">
                <a:extLst>
                  <a:ext uri="{FF2B5EF4-FFF2-40B4-BE49-F238E27FC236}">
                    <a16:creationId xmlns:a16="http://schemas.microsoft.com/office/drawing/2014/main" id="{41BA7A94-624D-EA1E-6BE6-8EF686E7C061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657;p57">
              <a:extLst>
                <a:ext uri="{FF2B5EF4-FFF2-40B4-BE49-F238E27FC236}">
                  <a16:creationId xmlns:a16="http://schemas.microsoft.com/office/drawing/2014/main" id="{63920DF7-14F3-1C1F-46DA-1C19D161001B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8;p57">
              <a:extLst>
                <a:ext uri="{FF2B5EF4-FFF2-40B4-BE49-F238E27FC236}">
                  <a16:creationId xmlns:a16="http://schemas.microsoft.com/office/drawing/2014/main" id="{2FBD99DE-4D4D-DEF5-84D3-78191D14775E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9;p57">
              <a:extLst>
                <a:ext uri="{FF2B5EF4-FFF2-40B4-BE49-F238E27FC236}">
                  <a16:creationId xmlns:a16="http://schemas.microsoft.com/office/drawing/2014/main" id="{7C28DBE0-5B95-030E-861B-66BFFBCF2C1C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60;p57">
              <a:extLst>
                <a:ext uri="{FF2B5EF4-FFF2-40B4-BE49-F238E27FC236}">
                  <a16:creationId xmlns:a16="http://schemas.microsoft.com/office/drawing/2014/main" id="{1F61A621-1252-6656-A8C7-2EB8A8BE2CFB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61;p57">
              <a:extLst>
                <a:ext uri="{FF2B5EF4-FFF2-40B4-BE49-F238E27FC236}">
                  <a16:creationId xmlns:a16="http://schemas.microsoft.com/office/drawing/2014/main" id="{211336D8-E670-0E23-3CB8-406693E49B24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62;p57">
              <a:extLst>
                <a:ext uri="{FF2B5EF4-FFF2-40B4-BE49-F238E27FC236}">
                  <a16:creationId xmlns:a16="http://schemas.microsoft.com/office/drawing/2014/main" id="{1395EBFD-5FE3-6B88-2865-525B02801D71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63;p57">
              <a:extLst>
                <a:ext uri="{FF2B5EF4-FFF2-40B4-BE49-F238E27FC236}">
                  <a16:creationId xmlns:a16="http://schemas.microsoft.com/office/drawing/2014/main" id="{D6324DE6-6DD6-95CA-F762-20808EB4915D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1664;p57">
              <a:extLst>
                <a:ext uri="{FF2B5EF4-FFF2-40B4-BE49-F238E27FC236}">
                  <a16:creationId xmlns:a16="http://schemas.microsoft.com/office/drawing/2014/main" id="{5828317F-739A-F732-9A71-03C6790E382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287" name="Google Shape;1665;p57">
                <a:extLst>
                  <a:ext uri="{FF2B5EF4-FFF2-40B4-BE49-F238E27FC236}">
                    <a16:creationId xmlns:a16="http://schemas.microsoft.com/office/drawing/2014/main" id="{FF0C0E63-988A-D0A9-AB2F-9B0E4D0A010F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666;p57">
                <a:extLst>
                  <a:ext uri="{FF2B5EF4-FFF2-40B4-BE49-F238E27FC236}">
                    <a16:creationId xmlns:a16="http://schemas.microsoft.com/office/drawing/2014/main" id="{2B561789-495E-3B00-2A68-FE8E604C219B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667;p57">
                <a:extLst>
                  <a:ext uri="{FF2B5EF4-FFF2-40B4-BE49-F238E27FC236}">
                    <a16:creationId xmlns:a16="http://schemas.microsoft.com/office/drawing/2014/main" id="{4C5C1CC9-56CD-5F90-A431-AECD295876E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668;p57">
                <a:extLst>
                  <a:ext uri="{FF2B5EF4-FFF2-40B4-BE49-F238E27FC236}">
                    <a16:creationId xmlns:a16="http://schemas.microsoft.com/office/drawing/2014/main" id="{713C6C27-52CB-8164-AB56-43F452CDA14D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1669;p57">
              <a:extLst>
                <a:ext uri="{FF2B5EF4-FFF2-40B4-BE49-F238E27FC236}">
                  <a16:creationId xmlns:a16="http://schemas.microsoft.com/office/drawing/2014/main" id="{6F8D4432-2EB7-C892-C3DF-9AABF7CE417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70;p57">
              <a:extLst>
                <a:ext uri="{FF2B5EF4-FFF2-40B4-BE49-F238E27FC236}">
                  <a16:creationId xmlns:a16="http://schemas.microsoft.com/office/drawing/2014/main" id="{537CFD13-513C-A49F-6402-8F01279FAC81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71;p57">
              <a:extLst>
                <a:ext uri="{FF2B5EF4-FFF2-40B4-BE49-F238E27FC236}">
                  <a16:creationId xmlns:a16="http://schemas.microsoft.com/office/drawing/2014/main" id="{13E6A992-BEED-B114-3973-775DACF8FFDF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72;p57">
              <a:extLst>
                <a:ext uri="{FF2B5EF4-FFF2-40B4-BE49-F238E27FC236}">
                  <a16:creationId xmlns:a16="http://schemas.microsoft.com/office/drawing/2014/main" id="{F9DD7250-5358-5E4F-2F50-F33D8FD6CEB6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73;p57">
              <a:extLst>
                <a:ext uri="{FF2B5EF4-FFF2-40B4-BE49-F238E27FC236}">
                  <a16:creationId xmlns:a16="http://schemas.microsoft.com/office/drawing/2014/main" id="{5565FB61-F4AC-5C6D-B41B-4144309150D0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74;p57">
              <a:extLst>
                <a:ext uri="{FF2B5EF4-FFF2-40B4-BE49-F238E27FC236}">
                  <a16:creationId xmlns:a16="http://schemas.microsoft.com/office/drawing/2014/main" id="{D8BFECAA-28C3-737B-4E22-4C2B2AFBE64C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75;p57">
              <a:extLst>
                <a:ext uri="{FF2B5EF4-FFF2-40B4-BE49-F238E27FC236}">
                  <a16:creationId xmlns:a16="http://schemas.microsoft.com/office/drawing/2014/main" id="{76FD3FDD-6A26-849F-348A-FC3C5BF5D84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76;p57">
              <a:extLst>
                <a:ext uri="{FF2B5EF4-FFF2-40B4-BE49-F238E27FC236}">
                  <a16:creationId xmlns:a16="http://schemas.microsoft.com/office/drawing/2014/main" id="{C1CE609B-DD44-6DE8-FF2E-71C67E379899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77;p57">
              <a:extLst>
                <a:ext uri="{FF2B5EF4-FFF2-40B4-BE49-F238E27FC236}">
                  <a16:creationId xmlns:a16="http://schemas.microsoft.com/office/drawing/2014/main" id="{24E6E568-2C0B-DFBB-A965-FE86C865BE7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78;p57">
              <a:extLst>
                <a:ext uri="{FF2B5EF4-FFF2-40B4-BE49-F238E27FC236}">
                  <a16:creationId xmlns:a16="http://schemas.microsoft.com/office/drawing/2014/main" id="{BF8A0E4A-8D9E-2D65-151A-30F2CBEC4457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79;p57">
              <a:extLst>
                <a:ext uri="{FF2B5EF4-FFF2-40B4-BE49-F238E27FC236}">
                  <a16:creationId xmlns:a16="http://schemas.microsoft.com/office/drawing/2014/main" id="{B5028795-5D58-266A-10A4-80B580FF4C1B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80;p57">
              <a:extLst>
                <a:ext uri="{FF2B5EF4-FFF2-40B4-BE49-F238E27FC236}">
                  <a16:creationId xmlns:a16="http://schemas.microsoft.com/office/drawing/2014/main" id="{20D4B4F1-C145-9D0A-5F7B-22A52D7A0DCE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681;p57">
              <a:extLst>
                <a:ext uri="{FF2B5EF4-FFF2-40B4-BE49-F238E27FC236}">
                  <a16:creationId xmlns:a16="http://schemas.microsoft.com/office/drawing/2014/main" id="{39FFFF7A-953B-D4DE-8C79-6A3DC23AC08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682;p57">
              <a:extLst>
                <a:ext uri="{FF2B5EF4-FFF2-40B4-BE49-F238E27FC236}">
                  <a16:creationId xmlns:a16="http://schemas.microsoft.com/office/drawing/2014/main" id="{FD2D9BF0-80A5-E8AB-79BB-932D6B97D893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683;p57">
              <a:extLst>
                <a:ext uri="{FF2B5EF4-FFF2-40B4-BE49-F238E27FC236}">
                  <a16:creationId xmlns:a16="http://schemas.microsoft.com/office/drawing/2014/main" id="{2BD20D4B-9697-D34C-CA46-EAADACB6C32C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684;p57">
              <a:extLst>
                <a:ext uri="{FF2B5EF4-FFF2-40B4-BE49-F238E27FC236}">
                  <a16:creationId xmlns:a16="http://schemas.microsoft.com/office/drawing/2014/main" id="{B20D7DE9-1D7F-96D2-A883-21D269060AFD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685;p57">
              <a:extLst>
                <a:ext uri="{FF2B5EF4-FFF2-40B4-BE49-F238E27FC236}">
                  <a16:creationId xmlns:a16="http://schemas.microsoft.com/office/drawing/2014/main" id="{2451FE76-D0E1-D711-9FB6-0A819EFA09E9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686;p57">
              <a:extLst>
                <a:ext uri="{FF2B5EF4-FFF2-40B4-BE49-F238E27FC236}">
                  <a16:creationId xmlns:a16="http://schemas.microsoft.com/office/drawing/2014/main" id="{109A0301-B680-E928-3D35-9F81848C27A7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687;p57">
              <a:extLst>
                <a:ext uri="{FF2B5EF4-FFF2-40B4-BE49-F238E27FC236}">
                  <a16:creationId xmlns:a16="http://schemas.microsoft.com/office/drawing/2014/main" id="{0BB015A6-4C42-7D95-0447-E98189424ED9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688;p57">
              <a:extLst>
                <a:ext uri="{FF2B5EF4-FFF2-40B4-BE49-F238E27FC236}">
                  <a16:creationId xmlns:a16="http://schemas.microsoft.com/office/drawing/2014/main" id="{B5FE546F-169A-59B1-15FD-D119D9870A7C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689;p57">
              <a:extLst>
                <a:ext uri="{FF2B5EF4-FFF2-40B4-BE49-F238E27FC236}">
                  <a16:creationId xmlns:a16="http://schemas.microsoft.com/office/drawing/2014/main" id="{40DA9ABD-5BDC-B800-6E23-FA09E0DFDD3A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690;p57">
              <a:extLst>
                <a:ext uri="{FF2B5EF4-FFF2-40B4-BE49-F238E27FC236}">
                  <a16:creationId xmlns:a16="http://schemas.microsoft.com/office/drawing/2014/main" id="{A119B03C-B9E4-1A37-C0B0-B10F02400C90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691;p57">
              <a:extLst>
                <a:ext uri="{FF2B5EF4-FFF2-40B4-BE49-F238E27FC236}">
                  <a16:creationId xmlns:a16="http://schemas.microsoft.com/office/drawing/2014/main" id="{DDB43CCB-A079-3FB5-D4A6-4B34DB4C2A3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692;p57">
              <a:extLst>
                <a:ext uri="{FF2B5EF4-FFF2-40B4-BE49-F238E27FC236}">
                  <a16:creationId xmlns:a16="http://schemas.microsoft.com/office/drawing/2014/main" id="{DB726A24-2D16-3BAE-EDA6-F57A456FEAFA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693;p57">
              <a:extLst>
                <a:ext uri="{FF2B5EF4-FFF2-40B4-BE49-F238E27FC236}">
                  <a16:creationId xmlns:a16="http://schemas.microsoft.com/office/drawing/2014/main" id="{B172587C-3F6C-627B-2615-4855E6DB2B70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694;p57">
              <a:extLst>
                <a:ext uri="{FF2B5EF4-FFF2-40B4-BE49-F238E27FC236}">
                  <a16:creationId xmlns:a16="http://schemas.microsoft.com/office/drawing/2014/main" id="{937D0752-1EC5-8433-4362-66A959068149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695;p57">
              <a:extLst>
                <a:ext uri="{FF2B5EF4-FFF2-40B4-BE49-F238E27FC236}">
                  <a16:creationId xmlns:a16="http://schemas.microsoft.com/office/drawing/2014/main" id="{5BD0185C-52D0-650E-07B6-D1BE167E65CD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696;p57">
              <a:extLst>
                <a:ext uri="{FF2B5EF4-FFF2-40B4-BE49-F238E27FC236}">
                  <a16:creationId xmlns:a16="http://schemas.microsoft.com/office/drawing/2014/main" id="{8DE3EC9B-07C2-8F08-131E-025ED741CD3D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697;p57">
              <a:extLst>
                <a:ext uri="{FF2B5EF4-FFF2-40B4-BE49-F238E27FC236}">
                  <a16:creationId xmlns:a16="http://schemas.microsoft.com/office/drawing/2014/main" id="{F9CE1325-B137-C6BD-8A6C-1B7836E34FE9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1" name="Google Shape;1698;p57">
              <a:extLst>
                <a:ext uri="{FF2B5EF4-FFF2-40B4-BE49-F238E27FC236}">
                  <a16:creationId xmlns:a16="http://schemas.microsoft.com/office/drawing/2014/main" id="{450F00BC-3ACC-538E-7ABD-23484F79B6DF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285" name="Google Shape;1699;p57">
                <a:extLst>
                  <a:ext uri="{FF2B5EF4-FFF2-40B4-BE49-F238E27FC236}">
                    <a16:creationId xmlns:a16="http://schemas.microsoft.com/office/drawing/2014/main" id="{4BE94D4E-299C-F52C-7CFC-F03226DFD94A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700;p57">
                <a:extLst>
                  <a:ext uri="{FF2B5EF4-FFF2-40B4-BE49-F238E27FC236}">
                    <a16:creationId xmlns:a16="http://schemas.microsoft.com/office/drawing/2014/main" id="{1631F569-69AE-1299-C668-6223C502425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2" name="Google Shape;1701;p57">
              <a:extLst>
                <a:ext uri="{FF2B5EF4-FFF2-40B4-BE49-F238E27FC236}">
                  <a16:creationId xmlns:a16="http://schemas.microsoft.com/office/drawing/2014/main" id="{D764A4F4-9D69-2867-0966-0BDE467B2C8E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3" name="Google Shape;1702;p57">
              <a:extLst>
                <a:ext uri="{FF2B5EF4-FFF2-40B4-BE49-F238E27FC236}">
                  <a16:creationId xmlns:a16="http://schemas.microsoft.com/office/drawing/2014/main" id="{F54DB17C-B31B-57FF-8AB2-79700F766938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283" name="Google Shape;1703;p57">
                <a:extLst>
                  <a:ext uri="{FF2B5EF4-FFF2-40B4-BE49-F238E27FC236}">
                    <a16:creationId xmlns:a16="http://schemas.microsoft.com/office/drawing/2014/main" id="{F58D4292-FA74-C9A8-F037-E04A083FD39E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284" name="Google Shape;1704;p57">
                <a:extLst>
                  <a:ext uri="{FF2B5EF4-FFF2-40B4-BE49-F238E27FC236}">
                    <a16:creationId xmlns:a16="http://schemas.microsoft.com/office/drawing/2014/main" id="{FB5539CF-711A-8DC1-2780-82000E46A8AD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4" name="Google Shape;1705;p57">
              <a:extLst>
                <a:ext uri="{FF2B5EF4-FFF2-40B4-BE49-F238E27FC236}">
                  <a16:creationId xmlns:a16="http://schemas.microsoft.com/office/drawing/2014/main" id="{A3331924-BAC7-1FBE-7777-410BE69C1116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281" name="Google Shape;1706;p57">
                <a:extLst>
                  <a:ext uri="{FF2B5EF4-FFF2-40B4-BE49-F238E27FC236}">
                    <a16:creationId xmlns:a16="http://schemas.microsoft.com/office/drawing/2014/main" id="{EA2E9540-0D44-1F18-39D2-75D98FA84BD7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707;p57">
                <a:extLst>
                  <a:ext uri="{FF2B5EF4-FFF2-40B4-BE49-F238E27FC236}">
                    <a16:creationId xmlns:a16="http://schemas.microsoft.com/office/drawing/2014/main" id="{5662E83A-2677-34CC-1677-62B3A0AC0ABA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5" name="Google Shape;1708;p57">
              <a:extLst>
                <a:ext uri="{FF2B5EF4-FFF2-40B4-BE49-F238E27FC236}">
                  <a16:creationId xmlns:a16="http://schemas.microsoft.com/office/drawing/2014/main" id="{B1A393CA-3292-71D3-4F19-48D307F2AD01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709;p57">
              <a:extLst>
                <a:ext uri="{FF2B5EF4-FFF2-40B4-BE49-F238E27FC236}">
                  <a16:creationId xmlns:a16="http://schemas.microsoft.com/office/drawing/2014/main" id="{043C8926-2378-76CC-EC8F-0E5570F5B3A4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710;p57">
              <a:extLst>
                <a:ext uri="{FF2B5EF4-FFF2-40B4-BE49-F238E27FC236}">
                  <a16:creationId xmlns:a16="http://schemas.microsoft.com/office/drawing/2014/main" id="{616F5B9A-8F61-925F-2F62-1986C62D95CC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711;p57">
              <a:extLst>
                <a:ext uri="{FF2B5EF4-FFF2-40B4-BE49-F238E27FC236}">
                  <a16:creationId xmlns:a16="http://schemas.microsoft.com/office/drawing/2014/main" id="{AF7C83BF-1B79-3433-0597-FBA461BED2C1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712;p57">
              <a:extLst>
                <a:ext uri="{FF2B5EF4-FFF2-40B4-BE49-F238E27FC236}">
                  <a16:creationId xmlns:a16="http://schemas.microsoft.com/office/drawing/2014/main" id="{6B473CAE-C3FD-6FFE-9269-B1DE9A0899CA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713;p57">
              <a:extLst>
                <a:ext uri="{FF2B5EF4-FFF2-40B4-BE49-F238E27FC236}">
                  <a16:creationId xmlns:a16="http://schemas.microsoft.com/office/drawing/2014/main" id="{0163D5A5-CE9F-B960-6709-274124CF0654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714;p57">
              <a:extLst>
                <a:ext uri="{FF2B5EF4-FFF2-40B4-BE49-F238E27FC236}">
                  <a16:creationId xmlns:a16="http://schemas.microsoft.com/office/drawing/2014/main" id="{35F85B1B-3737-7A70-5E41-C6040CA9C89C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715;p57">
              <a:extLst>
                <a:ext uri="{FF2B5EF4-FFF2-40B4-BE49-F238E27FC236}">
                  <a16:creationId xmlns:a16="http://schemas.microsoft.com/office/drawing/2014/main" id="{FA9561B7-1AC6-F6A0-0F1B-1E8AF085CAAE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3" name="Google Shape;1716;p57">
              <a:extLst>
                <a:ext uri="{FF2B5EF4-FFF2-40B4-BE49-F238E27FC236}">
                  <a16:creationId xmlns:a16="http://schemas.microsoft.com/office/drawing/2014/main" id="{8EF61356-DD7A-C519-A20F-27FB2CE069B3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277" name="Google Shape;1717;p57">
                <a:extLst>
                  <a:ext uri="{FF2B5EF4-FFF2-40B4-BE49-F238E27FC236}">
                    <a16:creationId xmlns:a16="http://schemas.microsoft.com/office/drawing/2014/main" id="{78009CAA-87FA-2DE5-9617-F93F5CBFAC7F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718;p57">
                <a:extLst>
                  <a:ext uri="{FF2B5EF4-FFF2-40B4-BE49-F238E27FC236}">
                    <a16:creationId xmlns:a16="http://schemas.microsoft.com/office/drawing/2014/main" id="{E8FF77C6-B746-F94B-60D7-8302DD88018C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719;p57">
                <a:extLst>
                  <a:ext uri="{FF2B5EF4-FFF2-40B4-BE49-F238E27FC236}">
                    <a16:creationId xmlns:a16="http://schemas.microsoft.com/office/drawing/2014/main" id="{8FAC54C9-5035-D08F-03ED-CA9E626C1FB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720;p57">
                <a:extLst>
                  <a:ext uri="{FF2B5EF4-FFF2-40B4-BE49-F238E27FC236}">
                    <a16:creationId xmlns:a16="http://schemas.microsoft.com/office/drawing/2014/main" id="{16370C03-A880-4656-BB5E-7395C46074CC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4" name="Google Shape;1721;p57">
              <a:extLst>
                <a:ext uri="{FF2B5EF4-FFF2-40B4-BE49-F238E27FC236}">
                  <a16:creationId xmlns:a16="http://schemas.microsoft.com/office/drawing/2014/main" id="{463F49A9-A1FF-4B24-C58B-3F81A5E9E864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722;p57">
              <a:extLst>
                <a:ext uri="{FF2B5EF4-FFF2-40B4-BE49-F238E27FC236}">
                  <a16:creationId xmlns:a16="http://schemas.microsoft.com/office/drawing/2014/main" id="{83E913BF-C893-F047-283B-E6703A84FB2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723;p57">
              <a:extLst>
                <a:ext uri="{FF2B5EF4-FFF2-40B4-BE49-F238E27FC236}">
                  <a16:creationId xmlns:a16="http://schemas.microsoft.com/office/drawing/2014/main" id="{A202302B-DD6F-998D-B066-1FABB5654DF0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724;p57">
              <a:extLst>
                <a:ext uri="{FF2B5EF4-FFF2-40B4-BE49-F238E27FC236}">
                  <a16:creationId xmlns:a16="http://schemas.microsoft.com/office/drawing/2014/main" id="{4524BD0E-FE0B-31C0-0A36-A4EACDF05E13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725;p57">
              <a:extLst>
                <a:ext uri="{FF2B5EF4-FFF2-40B4-BE49-F238E27FC236}">
                  <a16:creationId xmlns:a16="http://schemas.microsoft.com/office/drawing/2014/main" id="{A4904D46-97A8-1097-2E4B-0FCF49593F08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726;p57">
              <a:extLst>
                <a:ext uri="{FF2B5EF4-FFF2-40B4-BE49-F238E27FC236}">
                  <a16:creationId xmlns:a16="http://schemas.microsoft.com/office/drawing/2014/main" id="{4C6A658C-BB3C-B9F1-0F60-F919A852DFF5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727;p57">
              <a:extLst>
                <a:ext uri="{FF2B5EF4-FFF2-40B4-BE49-F238E27FC236}">
                  <a16:creationId xmlns:a16="http://schemas.microsoft.com/office/drawing/2014/main" id="{E890156B-46FA-E488-53B5-A354B61BE130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728;p57">
              <a:extLst>
                <a:ext uri="{FF2B5EF4-FFF2-40B4-BE49-F238E27FC236}">
                  <a16:creationId xmlns:a16="http://schemas.microsoft.com/office/drawing/2014/main" id="{FD9359C8-179B-9B5C-0E85-5DDFE8B42EFA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729;p57">
              <a:extLst>
                <a:ext uri="{FF2B5EF4-FFF2-40B4-BE49-F238E27FC236}">
                  <a16:creationId xmlns:a16="http://schemas.microsoft.com/office/drawing/2014/main" id="{DA4C7295-DD85-7D8C-45FB-9308BAD2C094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273" name="Google Shape;1730;p57">
                <a:extLst>
                  <a:ext uri="{FF2B5EF4-FFF2-40B4-BE49-F238E27FC236}">
                    <a16:creationId xmlns:a16="http://schemas.microsoft.com/office/drawing/2014/main" id="{D3630913-8A28-1AD7-546F-2A87D4515BD6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731;p57">
                <a:extLst>
                  <a:ext uri="{FF2B5EF4-FFF2-40B4-BE49-F238E27FC236}">
                    <a16:creationId xmlns:a16="http://schemas.microsoft.com/office/drawing/2014/main" id="{E5856720-0187-36EC-3EBB-7E0E21486C50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732;p57">
                <a:extLst>
                  <a:ext uri="{FF2B5EF4-FFF2-40B4-BE49-F238E27FC236}">
                    <a16:creationId xmlns:a16="http://schemas.microsoft.com/office/drawing/2014/main" id="{8653DAA6-AAC3-6DB7-300B-D9EFC1653B44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733;p57">
                <a:extLst>
                  <a:ext uri="{FF2B5EF4-FFF2-40B4-BE49-F238E27FC236}">
                    <a16:creationId xmlns:a16="http://schemas.microsoft.com/office/drawing/2014/main" id="{C7040B7D-6F14-57F2-8B7A-42F4EAEB711D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3" name="Google Shape;1734;p57">
              <a:extLst>
                <a:ext uri="{FF2B5EF4-FFF2-40B4-BE49-F238E27FC236}">
                  <a16:creationId xmlns:a16="http://schemas.microsoft.com/office/drawing/2014/main" id="{1F1F3987-B3F3-4C23-19CF-35C7F2C5053F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735;p57">
              <a:extLst>
                <a:ext uri="{FF2B5EF4-FFF2-40B4-BE49-F238E27FC236}">
                  <a16:creationId xmlns:a16="http://schemas.microsoft.com/office/drawing/2014/main" id="{07324D63-A68B-312A-C72F-88FF9F39C3B7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736;p57">
              <a:extLst>
                <a:ext uri="{FF2B5EF4-FFF2-40B4-BE49-F238E27FC236}">
                  <a16:creationId xmlns:a16="http://schemas.microsoft.com/office/drawing/2014/main" id="{59D71BE2-5539-F13C-1D4C-1005FAF0CD8A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737;p57">
              <a:extLst>
                <a:ext uri="{FF2B5EF4-FFF2-40B4-BE49-F238E27FC236}">
                  <a16:creationId xmlns:a16="http://schemas.microsoft.com/office/drawing/2014/main" id="{07A35163-51AF-638F-644A-A50DAD034E7F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738;p57">
              <a:extLst>
                <a:ext uri="{FF2B5EF4-FFF2-40B4-BE49-F238E27FC236}">
                  <a16:creationId xmlns:a16="http://schemas.microsoft.com/office/drawing/2014/main" id="{30F8E609-46E1-9343-516B-54F5D1C12CC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739;p57">
              <a:extLst>
                <a:ext uri="{FF2B5EF4-FFF2-40B4-BE49-F238E27FC236}">
                  <a16:creationId xmlns:a16="http://schemas.microsoft.com/office/drawing/2014/main" id="{AAD40DF5-6D53-FC04-9B1C-EADB0E30CDB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740;p57">
              <a:extLst>
                <a:ext uri="{FF2B5EF4-FFF2-40B4-BE49-F238E27FC236}">
                  <a16:creationId xmlns:a16="http://schemas.microsoft.com/office/drawing/2014/main" id="{862F66A8-1F21-5E32-49FA-1CB0285278F9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741;p57">
              <a:extLst>
                <a:ext uri="{FF2B5EF4-FFF2-40B4-BE49-F238E27FC236}">
                  <a16:creationId xmlns:a16="http://schemas.microsoft.com/office/drawing/2014/main" id="{0B10043A-5AD2-81EC-204C-E3F7386CBC07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742;p57">
              <a:extLst>
                <a:ext uri="{FF2B5EF4-FFF2-40B4-BE49-F238E27FC236}">
                  <a16:creationId xmlns:a16="http://schemas.microsoft.com/office/drawing/2014/main" id="{1B3F09D9-88CD-EEFA-405C-41AEFDD2440D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743;p57">
              <a:extLst>
                <a:ext uri="{FF2B5EF4-FFF2-40B4-BE49-F238E27FC236}">
                  <a16:creationId xmlns:a16="http://schemas.microsoft.com/office/drawing/2014/main" id="{5ED4A707-5DD0-506B-B028-269D4C5F0BDD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744;p57">
              <a:extLst>
                <a:ext uri="{FF2B5EF4-FFF2-40B4-BE49-F238E27FC236}">
                  <a16:creationId xmlns:a16="http://schemas.microsoft.com/office/drawing/2014/main" id="{F24AD608-864C-E4AD-0950-8150B6C5FE98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745;p57">
              <a:extLst>
                <a:ext uri="{FF2B5EF4-FFF2-40B4-BE49-F238E27FC236}">
                  <a16:creationId xmlns:a16="http://schemas.microsoft.com/office/drawing/2014/main" id="{AC7B4AD2-3181-9CD2-12AA-637BA24116D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746;p57">
              <a:extLst>
                <a:ext uri="{FF2B5EF4-FFF2-40B4-BE49-F238E27FC236}">
                  <a16:creationId xmlns:a16="http://schemas.microsoft.com/office/drawing/2014/main" id="{944ED256-F88E-750F-4EA7-3DBC08E674DC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747;p57">
              <a:extLst>
                <a:ext uri="{FF2B5EF4-FFF2-40B4-BE49-F238E27FC236}">
                  <a16:creationId xmlns:a16="http://schemas.microsoft.com/office/drawing/2014/main" id="{1EA6472C-6F7D-FB42-D3C6-02549C8932C4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748;p57">
              <a:extLst>
                <a:ext uri="{FF2B5EF4-FFF2-40B4-BE49-F238E27FC236}">
                  <a16:creationId xmlns:a16="http://schemas.microsoft.com/office/drawing/2014/main" id="{75666BF4-AB92-8166-633C-D34607537788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749;p57">
              <a:extLst>
                <a:ext uri="{FF2B5EF4-FFF2-40B4-BE49-F238E27FC236}">
                  <a16:creationId xmlns:a16="http://schemas.microsoft.com/office/drawing/2014/main" id="{000DF21A-D7C6-70C5-6F39-074255B8E29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750;p57">
              <a:extLst>
                <a:ext uri="{FF2B5EF4-FFF2-40B4-BE49-F238E27FC236}">
                  <a16:creationId xmlns:a16="http://schemas.microsoft.com/office/drawing/2014/main" id="{B74F6030-9F99-27D1-5E26-E9058BD4B1AA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10" name="Google Shape;1751;p57">
              <a:extLst>
                <a:ext uri="{FF2B5EF4-FFF2-40B4-BE49-F238E27FC236}">
                  <a16:creationId xmlns:a16="http://schemas.microsoft.com/office/drawing/2014/main" id="{7EC83BB1-6342-3061-AC47-BB01D6D382EA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752;p57">
              <a:extLst>
                <a:ext uri="{FF2B5EF4-FFF2-40B4-BE49-F238E27FC236}">
                  <a16:creationId xmlns:a16="http://schemas.microsoft.com/office/drawing/2014/main" id="{A8732BD9-32DE-32AE-3A57-8C84E18AC2F2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753;p57">
              <a:extLst>
                <a:ext uri="{FF2B5EF4-FFF2-40B4-BE49-F238E27FC236}">
                  <a16:creationId xmlns:a16="http://schemas.microsoft.com/office/drawing/2014/main" id="{5AC14E6F-AC9B-062F-14EE-38E7B4CDE3F8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754;p57">
              <a:extLst>
                <a:ext uri="{FF2B5EF4-FFF2-40B4-BE49-F238E27FC236}">
                  <a16:creationId xmlns:a16="http://schemas.microsoft.com/office/drawing/2014/main" id="{8614CB7B-2733-1E1E-AC11-C86FF9690CB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755;p57">
              <a:extLst>
                <a:ext uri="{FF2B5EF4-FFF2-40B4-BE49-F238E27FC236}">
                  <a16:creationId xmlns:a16="http://schemas.microsoft.com/office/drawing/2014/main" id="{FB4E05DE-4DB1-B1CC-A7D5-339D94D57D4D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756;p57">
              <a:extLst>
                <a:ext uri="{FF2B5EF4-FFF2-40B4-BE49-F238E27FC236}">
                  <a16:creationId xmlns:a16="http://schemas.microsoft.com/office/drawing/2014/main" id="{9B1A3819-1B1F-DFC4-2178-9A4125037338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757;p57">
              <a:extLst>
                <a:ext uri="{FF2B5EF4-FFF2-40B4-BE49-F238E27FC236}">
                  <a16:creationId xmlns:a16="http://schemas.microsoft.com/office/drawing/2014/main" id="{264BA892-9317-7995-67F0-D6B12764F415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758;p57">
              <a:extLst>
                <a:ext uri="{FF2B5EF4-FFF2-40B4-BE49-F238E27FC236}">
                  <a16:creationId xmlns:a16="http://schemas.microsoft.com/office/drawing/2014/main" id="{5ADEDA9E-1BCF-5D4E-E1EF-CE093D536087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759;p57">
              <a:extLst>
                <a:ext uri="{FF2B5EF4-FFF2-40B4-BE49-F238E27FC236}">
                  <a16:creationId xmlns:a16="http://schemas.microsoft.com/office/drawing/2014/main" id="{A686F9FD-4BF1-2096-8A7A-76AC0A46D226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760;p57">
              <a:extLst>
                <a:ext uri="{FF2B5EF4-FFF2-40B4-BE49-F238E27FC236}">
                  <a16:creationId xmlns:a16="http://schemas.microsoft.com/office/drawing/2014/main" id="{1FDF9956-A5F8-54E0-FDDC-927B3021BC38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761;p57">
              <a:extLst>
                <a:ext uri="{FF2B5EF4-FFF2-40B4-BE49-F238E27FC236}">
                  <a16:creationId xmlns:a16="http://schemas.microsoft.com/office/drawing/2014/main" id="{00A3BC0E-F1B5-46F8-77BA-00CA68DF3AFB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762;p57">
              <a:extLst>
                <a:ext uri="{FF2B5EF4-FFF2-40B4-BE49-F238E27FC236}">
                  <a16:creationId xmlns:a16="http://schemas.microsoft.com/office/drawing/2014/main" id="{DCD568F3-521F-8453-E696-69B7D679B39A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2" name="Google Shape;1763;p57">
              <a:extLst>
                <a:ext uri="{FF2B5EF4-FFF2-40B4-BE49-F238E27FC236}">
                  <a16:creationId xmlns:a16="http://schemas.microsoft.com/office/drawing/2014/main" id="{1B3E64F7-39BB-AF5A-339B-BE5E27D4DB91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764;p57">
              <a:extLst>
                <a:ext uri="{FF2B5EF4-FFF2-40B4-BE49-F238E27FC236}">
                  <a16:creationId xmlns:a16="http://schemas.microsoft.com/office/drawing/2014/main" id="{6539E17F-355C-382C-2D29-28132AB2ADF9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765;p57">
              <a:extLst>
                <a:ext uri="{FF2B5EF4-FFF2-40B4-BE49-F238E27FC236}">
                  <a16:creationId xmlns:a16="http://schemas.microsoft.com/office/drawing/2014/main" id="{33431AA9-E5F2-64F3-5148-76B7D43962B4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766;p57">
              <a:extLst>
                <a:ext uri="{FF2B5EF4-FFF2-40B4-BE49-F238E27FC236}">
                  <a16:creationId xmlns:a16="http://schemas.microsoft.com/office/drawing/2014/main" id="{FA09B9E9-FB7E-7EDA-5034-E46DABD80B25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767;p57">
              <a:extLst>
                <a:ext uri="{FF2B5EF4-FFF2-40B4-BE49-F238E27FC236}">
                  <a16:creationId xmlns:a16="http://schemas.microsoft.com/office/drawing/2014/main" id="{F48C84FF-C2DD-0770-3531-23DC38D34CEA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768;p57">
              <a:extLst>
                <a:ext uri="{FF2B5EF4-FFF2-40B4-BE49-F238E27FC236}">
                  <a16:creationId xmlns:a16="http://schemas.microsoft.com/office/drawing/2014/main" id="{8BB4ADE3-399F-3D5D-639C-96B8C283A526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769;p57">
              <a:extLst>
                <a:ext uri="{FF2B5EF4-FFF2-40B4-BE49-F238E27FC236}">
                  <a16:creationId xmlns:a16="http://schemas.microsoft.com/office/drawing/2014/main" id="{867E8039-7E0C-8F0A-8BE3-3858F988075F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770;p57">
              <a:extLst>
                <a:ext uri="{FF2B5EF4-FFF2-40B4-BE49-F238E27FC236}">
                  <a16:creationId xmlns:a16="http://schemas.microsoft.com/office/drawing/2014/main" id="{BF6F3A0D-4AD8-7476-5059-45D29D6FE17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771;p57">
              <a:extLst>
                <a:ext uri="{FF2B5EF4-FFF2-40B4-BE49-F238E27FC236}">
                  <a16:creationId xmlns:a16="http://schemas.microsoft.com/office/drawing/2014/main" id="{0F4E5495-0CEC-2717-4E02-B58C9C304CDA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772;p57">
              <a:extLst>
                <a:ext uri="{FF2B5EF4-FFF2-40B4-BE49-F238E27FC236}">
                  <a16:creationId xmlns:a16="http://schemas.microsoft.com/office/drawing/2014/main" id="{A775F1E7-F491-F076-DB95-60628A35BBFD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773;p57">
              <a:extLst>
                <a:ext uri="{FF2B5EF4-FFF2-40B4-BE49-F238E27FC236}">
                  <a16:creationId xmlns:a16="http://schemas.microsoft.com/office/drawing/2014/main" id="{36ED3457-39EF-5A1F-DBD1-480661B6EA9A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774;p57">
              <a:extLst>
                <a:ext uri="{FF2B5EF4-FFF2-40B4-BE49-F238E27FC236}">
                  <a16:creationId xmlns:a16="http://schemas.microsoft.com/office/drawing/2014/main" id="{D47EB7D8-A80D-BD93-13B5-8579B4127975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775;p57">
              <a:extLst>
                <a:ext uri="{FF2B5EF4-FFF2-40B4-BE49-F238E27FC236}">
                  <a16:creationId xmlns:a16="http://schemas.microsoft.com/office/drawing/2014/main" id="{300C7B01-6697-BA6D-F69D-0D0BEC3557D3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776;p57">
              <a:extLst>
                <a:ext uri="{FF2B5EF4-FFF2-40B4-BE49-F238E27FC236}">
                  <a16:creationId xmlns:a16="http://schemas.microsoft.com/office/drawing/2014/main" id="{ED36F333-7C93-9ED0-A555-A079F49C24C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271" name="Google Shape;1777;p57">
                <a:extLst>
                  <a:ext uri="{FF2B5EF4-FFF2-40B4-BE49-F238E27FC236}">
                    <a16:creationId xmlns:a16="http://schemas.microsoft.com/office/drawing/2014/main" id="{32E86BF0-734A-E142-8B61-A8D321A462BB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778;p57">
                <a:extLst>
                  <a:ext uri="{FF2B5EF4-FFF2-40B4-BE49-F238E27FC236}">
                    <a16:creationId xmlns:a16="http://schemas.microsoft.com/office/drawing/2014/main" id="{B17594DA-4D21-5AD0-0793-6BF57B0AD85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779;p57">
              <a:extLst>
                <a:ext uri="{FF2B5EF4-FFF2-40B4-BE49-F238E27FC236}">
                  <a16:creationId xmlns:a16="http://schemas.microsoft.com/office/drawing/2014/main" id="{86221240-2EE1-2A90-DA0E-903CDB95C331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780;p57">
              <a:extLst>
                <a:ext uri="{FF2B5EF4-FFF2-40B4-BE49-F238E27FC236}">
                  <a16:creationId xmlns:a16="http://schemas.microsoft.com/office/drawing/2014/main" id="{6D21BD0A-BEC6-5B5D-F186-1C3656A5981C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781;p57">
              <a:extLst>
                <a:ext uri="{FF2B5EF4-FFF2-40B4-BE49-F238E27FC236}">
                  <a16:creationId xmlns:a16="http://schemas.microsoft.com/office/drawing/2014/main" id="{ED7A8355-9E76-DA3D-0EAB-E41ED2BF8D8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782;p57">
              <a:extLst>
                <a:ext uri="{FF2B5EF4-FFF2-40B4-BE49-F238E27FC236}">
                  <a16:creationId xmlns:a16="http://schemas.microsoft.com/office/drawing/2014/main" id="{208EA39D-B79D-886D-3880-1A6002ECC118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783;p57">
              <a:extLst>
                <a:ext uri="{FF2B5EF4-FFF2-40B4-BE49-F238E27FC236}">
                  <a16:creationId xmlns:a16="http://schemas.microsoft.com/office/drawing/2014/main" id="{3CBFB42B-2464-8DB2-4729-68F040F9E112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784;p57">
              <a:extLst>
                <a:ext uri="{FF2B5EF4-FFF2-40B4-BE49-F238E27FC236}">
                  <a16:creationId xmlns:a16="http://schemas.microsoft.com/office/drawing/2014/main" id="{35BF2BAF-8190-1921-521F-CDF1E98F6FD8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785;p57">
              <a:extLst>
                <a:ext uri="{FF2B5EF4-FFF2-40B4-BE49-F238E27FC236}">
                  <a16:creationId xmlns:a16="http://schemas.microsoft.com/office/drawing/2014/main" id="{E9BA8AAD-9A39-7801-D143-07D7E9D57BCC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786;p57">
              <a:extLst>
                <a:ext uri="{FF2B5EF4-FFF2-40B4-BE49-F238E27FC236}">
                  <a16:creationId xmlns:a16="http://schemas.microsoft.com/office/drawing/2014/main" id="{2C806B4C-4B25-F6CD-4706-7AC226742D9B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787;p57">
              <a:extLst>
                <a:ext uri="{FF2B5EF4-FFF2-40B4-BE49-F238E27FC236}">
                  <a16:creationId xmlns:a16="http://schemas.microsoft.com/office/drawing/2014/main" id="{F1A05CCF-940A-F77C-8601-046440A80896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45" name="Google Shape;1788;p57">
              <a:extLst>
                <a:ext uri="{FF2B5EF4-FFF2-40B4-BE49-F238E27FC236}">
                  <a16:creationId xmlns:a16="http://schemas.microsoft.com/office/drawing/2014/main" id="{90A49C07-F5F1-7949-EB0A-3465A9797EB1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789;p57">
              <a:extLst>
                <a:ext uri="{FF2B5EF4-FFF2-40B4-BE49-F238E27FC236}">
                  <a16:creationId xmlns:a16="http://schemas.microsoft.com/office/drawing/2014/main" id="{A96CF659-D8E2-58BB-60ED-EF19745EED49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790;p57">
              <a:extLst>
                <a:ext uri="{FF2B5EF4-FFF2-40B4-BE49-F238E27FC236}">
                  <a16:creationId xmlns:a16="http://schemas.microsoft.com/office/drawing/2014/main" id="{0E7CF32A-7F6F-2F3D-91EF-FC4A8B860A46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791;p57">
              <a:extLst>
                <a:ext uri="{FF2B5EF4-FFF2-40B4-BE49-F238E27FC236}">
                  <a16:creationId xmlns:a16="http://schemas.microsoft.com/office/drawing/2014/main" id="{2284D3F9-79AC-4431-6439-0592EE6E7DD9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792;p57">
              <a:extLst>
                <a:ext uri="{FF2B5EF4-FFF2-40B4-BE49-F238E27FC236}">
                  <a16:creationId xmlns:a16="http://schemas.microsoft.com/office/drawing/2014/main" id="{D9A4F7AD-5E1E-3CC6-2208-0B9DF7B01EE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793;p57">
              <a:extLst>
                <a:ext uri="{FF2B5EF4-FFF2-40B4-BE49-F238E27FC236}">
                  <a16:creationId xmlns:a16="http://schemas.microsoft.com/office/drawing/2014/main" id="{77C224D6-531B-463E-F8FF-B681499A660D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794;p57">
              <a:extLst>
                <a:ext uri="{FF2B5EF4-FFF2-40B4-BE49-F238E27FC236}">
                  <a16:creationId xmlns:a16="http://schemas.microsoft.com/office/drawing/2014/main" id="{B6F647BE-C591-94DC-C5BA-695BB7E4AE13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795;p57">
              <a:extLst>
                <a:ext uri="{FF2B5EF4-FFF2-40B4-BE49-F238E27FC236}">
                  <a16:creationId xmlns:a16="http://schemas.microsoft.com/office/drawing/2014/main" id="{65C39195-9ABE-8BB0-CFE8-AA55608E9FD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796;p57">
              <a:extLst>
                <a:ext uri="{FF2B5EF4-FFF2-40B4-BE49-F238E27FC236}">
                  <a16:creationId xmlns:a16="http://schemas.microsoft.com/office/drawing/2014/main" id="{89F4637C-A430-745E-B9FD-DC9EF379D14D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797;p57">
              <a:extLst>
                <a:ext uri="{FF2B5EF4-FFF2-40B4-BE49-F238E27FC236}">
                  <a16:creationId xmlns:a16="http://schemas.microsoft.com/office/drawing/2014/main" id="{CAAC232F-6D02-8307-46E7-BD3B842EFFC7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55" name="Google Shape;1798;p57">
              <a:extLst>
                <a:ext uri="{FF2B5EF4-FFF2-40B4-BE49-F238E27FC236}">
                  <a16:creationId xmlns:a16="http://schemas.microsoft.com/office/drawing/2014/main" id="{072A7E38-BF8E-4DB3-1757-D1EEE63A7EE2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799;p57">
              <a:extLst>
                <a:ext uri="{FF2B5EF4-FFF2-40B4-BE49-F238E27FC236}">
                  <a16:creationId xmlns:a16="http://schemas.microsoft.com/office/drawing/2014/main" id="{1CC3F0F1-44D7-B488-D006-85DD44702BDA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00;p57">
              <a:extLst>
                <a:ext uri="{FF2B5EF4-FFF2-40B4-BE49-F238E27FC236}">
                  <a16:creationId xmlns:a16="http://schemas.microsoft.com/office/drawing/2014/main" id="{88FC124A-2727-F9C6-A797-18E0492F1CC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01;p57">
              <a:extLst>
                <a:ext uri="{FF2B5EF4-FFF2-40B4-BE49-F238E27FC236}">
                  <a16:creationId xmlns:a16="http://schemas.microsoft.com/office/drawing/2014/main" id="{A3B00EC7-397F-E834-CE1A-00F690725F2C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02;p57">
              <a:extLst>
                <a:ext uri="{FF2B5EF4-FFF2-40B4-BE49-F238E27FC236}">
                  <a16:creationId xmlns:a16="http://schemas.microsoft.com/office/drawing/2014/main" id="{62332BAE-16D8-20C9-24C4-CC7A62561D7C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03;p57">
              <a:extLst>
                <a:ext uri="{FF2B5EF4-FFF2-40B4-BE49-F238E27FC236}">
                  <a16:creationId xmlns:a16="http://schemas.microsoft.com/office/drawing/2014/main" id="{F0E11033-DD9E-C4A8-0997-17D98E5FE36F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61" name="Google Shape;1804;p57">
              <a:extLst>
                <a:ext uri="{FF2B5EF4-FFF2-40B4-BE49-F238E27FC236}">
                  <a16:creationId xmlns:a16="http://schemas.microsoft.com/office/drawing/2014/main" id="{39FD1653-D388-47BA-3622-529BE70147F8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805;p57">
              <a:extLst>
                <a:ext uri="{FF2B5EF4-FFF2-40B4-BE49-F238E27FC236}">
                  <a16:creationId xmlns:a16="http://schemas.microsoft.com/office/drawing/2014/main" id="{725D83BB-FF4C-AA87-C1D6-566D4EB2F19C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806;p57">
              <a:extLst>
                <a:ext uri="{FF2B5EF4-FFF2-40B4-BE49-F238E27FC236}">
                  <a16:creationId xmlns:a16="http://schemas.microsoft.com/office/drawing/2014/main" id="{6E7AEFEB-4016-CE40-23AD-933B7D9B833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807;p57">
              <a:extLst>
                <a:ext uri="{FF2B5EF4-FFF2-40B4-BE49-F238E27FC236}">
                  <a16:creationId xmlns:a16="http://schemas.microsoft.com/office/drawing/2014/main" id="{FEB88A24-04E4-FEDB-BF4B-7D01C30AD68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08;p57">
              <a:extLst>
                <a:ext uri="{FF2B5EF4-FFF2-40B4-BE49-F238E27FC236}">
                  <a16:creationId xmlns:a16="http://schemas.microsoft.com/office/drawing/2014/main" id="{3847200E-9B27-0FD1-D3C9-FA1F2E26DD99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809;p57">
              <a:extLst>
                <a:ext uri="{FF2B5EF4-FFF2-40B4-BE49-F238E27FC236}">
                  <a16:creationId xmlns:a16="http://schemas.microsoft.com/office/drawing/2014/main" id="{4BB78FAE-0A92-E488-8C1C-BBE0C05C1F7D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810;p57">
              <a:extLst>
                <a:ext uri="{FF2B5EF4-FFF2-40B4-BE49-F238E27FC236}">
                  <a16:creationId xmlns:a16="http://schemas.microsoft.com/office/drawing/2014/main" id="{9B68348E-907B-045C-F3DD-8C073391BFC5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811;p57">
              <a:extLst>
                <a:ext uri="{FF2B5EF4-FFF2-40B4-BE49-F238E27FC236}">
                  <a16:creationId xmlns:a16="http://schemas.microsoft.com/office/drawing/2014/main" id="{CD464C1D-CB06-60AB-7918-5B82D8F11EF9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812;p57">
              <a:extLst>
                <a:ext uri="{FF2B5EF4-FFF2-40B4-BE49-F238E27FC236}">
                  <a16:creationId xmlns:a16="http://schemas.microsoft.com/office/drawing/2014/main" id="{C6C90FB2-EF4E-FF07-8216-EB55BAAA0CDD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813;p57">
              <a:extLst>
                <a:ext uri="{FF2B5EF4-FFF2-40B4-BE49-F238E27FC236}">
                  <a16:creationId xmlns:a16="http://schemas.microsoft.com/office/drawing/2014/main" id="{927F95BB-2DA4-9E19-559D-A9B81A3AC0B8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1939950" y="2571750"/>
            <a:ext cx="5264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chess cheating</a:t>
            </a:r>
            <a:endParaRPr sz="2400" dirty="0"/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1"/>
          </p:nvPr>
        </p:nvSpPr>
        <p:spPr>
          <a:xfrm>
            <a:off x="2100077" y="3413550"/>
            <a:ext cx="52641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Cheating in chess on online platforms is on a constant rise. There’s been an increased prevalence since 2020. Engine assistance: Stockfish, Leela Chess Zero &amp; AlphaZero provide superhuman move accuracy</a:t>
            </a:r>
            <a:endParaRPr dirty="0"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524" y="1123941"/>
            <a:ext cx="2730055" cy="986799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325" y="143800"/>
            <a:ext cx="1241273" cy="2070600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55462D58-D679-D5C7-E461-F0B6ACE8C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3F91F1A3-8466-8560-169A-389AFDBDC687}"/>
              </a:ext>
            </a:extLst>
          </p:cNvPr>
          <p:cNvSpPr/>
          <p:nvPr/>
        </p:nvSpPr>
        <p:spPr>
          <a:xfrm>
            <a:off x="1467825" y="1089088"/>
            <a:ext cx="1208700" cy="1208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>
            <a:extLst>
              <a:ext uri="{FF2B5EF4-FFF2-40B4-BE49-F238E27FC236}">
                <a16:creationId xmlns:a16="http://schemas.microsoft.com/office/drawing/2014/main" id="{68563EAA-AE59-8E7B-3096-FF263634D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084" y="2578097"/>
            <a:ext cx="34321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Discussion + Q&amp;A</a:t>
            </a:r>
            <a:endParaRPr sz="2800" dirty="0"/>
          </a:p>
        </p:txBody>
      </p:sp>
      <p:sp>
        <p:nvSpPr>
          <p:cNvPr id="225" name="Google Shape;225;p33">
            <a:extLst>
              <a:ext uri="{FF2B5EF4-FFF2-40B4-BE49-F238E27FC236}">
                <a16:creationId xmlns:a16="http://schemas.microsoft.com/office/drawing/2014/main" id="{13A95CA2-9BE1-1C97-F564-47F55FEA75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34399" y="1467694"/>
            <a:ext cx="2675551" cy="45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 &amp; 12</a:t>
            </a:r>
            <a:endParaRPr sz="2400" dirty="0"/>
          </a:p>
        </p:txBody>
      </p:sp>
      <p:pic>
        <p:nvPicPr>
          <p:cNvPr id="227" name="Google Shape;227;p33">
            <a:extLst>
              <a:ext uri="{FF2B5EF4-FFF2-40B4-BE49-F238E27FC236}">
                <a16:creationId xmlns:a16="http://schemas.microsoft.com/office/drawing/2014/main" id="{DCB8C087-4B28-D0CC-80B5-3620354CAB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615" y="1434104"/>
            <a:ext cx="4978627" cy="21076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228" name="Google Shape;228;p33">
            <a:extLst>
              <a:ext uri="{FF2B5EF4-FFF2-40B4-BE49-F238E27FC236}">
                <a16:creationId xmlns:a16="http://schemas.microsoft.com/office/drawing/2014/main" id="{B934655C-3F99-B90C-CA13-C753015571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396" y="3419897"/>
            <a:ext cx="3115697" cy="1208700"/>
          </a:xfrm>
          <a:prstGeom prst="rect">
            <a:avLst/>
          </a:prstGeom>
          <a:noFill/>
          <a:ln>
            <a:noFill/>
          </a:ln>
          <a:effectLst>
            <a:reflection stA="50000" endPos="49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149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6"/>
          <p:cNvSpPr txBox="1">
            <a:spLocks noGrp="1"/>
          </p:cNvSpPr>
          <p:nvPr>
            <p:ph type="title"/>
          </p:nvPr>
        </p:nvSpPr>
        <p:spPr>
          <a:xfrm>
            <a:off x="1410750" y="1261050"/>
            <a:ext cx="6322500" cy="13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Panel members</a:t>
            </a:r>
            <a:endParaRPr sz="6000" dirty="0"/>
          </a:p>
        </p:txBody>
      </p:sp>
      <p:sp>
        <p:nvSpPr>
          <p:cNvPr id="712" name="Google Shape;712;p46"/>
          <p:cNvSpPr txBox="1">
            <a:spLocks noGrp="1"/>
          </p:cNvSpPr>
          <p:nvPr>
            <p:ph type="subTitle" idx="1"/>
          </p:nvPr>
        </p:nvSpPr>
        <p:spPr>
          <a:xfrm>
            <a:off x="2402400" y="2635738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feedback and questions for me?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8"/>
          <p:cNvSpPr txBox="1">
            <a:spLocks noGrp="1"/>
          </p:cNvSpPr>
          <p:nvPr>
            <p:ph type="title"/>
          </p:nvPr>
        </p:nvSpPr>
        <p:spPr>
          <a:xfrm>
            <a:off x="2367902" y="621178"/>
            <a:ext cx="4690336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</a:t>
            </a:r>
            <a:endParaRPr sz="4400" dirty="0"/>
          </a:p>
        </p:txBody>
      </p:sp>
      <p:sp>
        <p:nvSpPr>
          <p:cNvPr id="728" name="Google Shape;728;p48"/>
          <p:cNvSpPr txBox="1">
            <a:spLocks noGrp="1"/>
          </p:cNvSpPr>
          <p:nvPr>
            <p:ph type="subTitle" idx="1"/>
          </p:nvPr>
        </p:nvSpPr>
        <p:spPr>
          <a:xfrm>
            <a:off x="2496580" y="1674295"/>
            <a:ext cx="454335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</a:rPr>
              <a:t>Any questions? Please reach out to me –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</a:rPr>
              <a:t>2022AC05327@wilp.bits-pilani.ac.in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+91  7490054195</a:t>
            </a:r>
            <a:endParaRPr sz="1400" dirty="0">
              <a:solidFill>
                <a:schemeClr val="dk1"/>
              </a:solidFill>
            </a:endParaRPr>
          </a:p>
        </p:txBody>
      </p:sp>
      <p:grpSp>
        <p:nvGrpSpPr>
          <p:cNvPr id="730" name="Google Shape;730;p48"/>
          <p:cNvGrpSpPr/>
          <p:nvPr/>
        </p:nvGrpSpPr>
        <p:grpSpPr>
          <a:xfrm>
            <a:off x="4629590" y="2959827"/>
            <a:ext cx="314171" cy="314171"/>
            <a:chOff x="1379798" y="1723250"/>
            <a:chExt cx="397887" cy="397887"/>
          </a:xfrm>
        </p:grpSpPr>
        <p:sp>
          <p:nvSpPr>
            <p:cNvPr id="731" name="Google Shape;731;p4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48"/>
          <p:cNvGrpSpPr/>
          <p:nvPr/>
        </p:nvGrpSpPr>
        <p:grpSpPr>
          <a:xfrm>
            <a:off x="3768819" y="2959827"/>
            <a:ext cx="314188" cy="314171"/>
            <a:chOff x="266768" y="1721375"/>
            <a:chExt cx="397907" cy="397887"/>
          </a:xfrm>
        </p:grpSpPr>
        <p:sp>
          <p:nvSpPr>
            <p:cNvPr id="736" name="Google Shape;736;p4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8"/>
          <p:cNvGrpSpPr/>
          <p:nvPr/>
        </p:nvGrpSpPr>
        <p:grpSpPr>
          <a:xfrm>
            <a:off x="4199219" y="2959827"/>
            <a:ext cx="314155" cy="314171"/>
            <a:chOff x="864491" y="1723250"/>
            <a:chExt cx="397866" cy="397887"/>
          </a:xfrm>
        </p:grpSpPr>
        <p:sp>
          <p:nvSpPr>
            <p:cNvPr id="739" name="Google Shape;739;p4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48"/>
          <p:cNvSpPr/>
          <p:nvPr/>
        </p:nvSpPr>
        <p:spPr>
          <a:xfrm>
            <a:off x="5060061" y="2988451"/>
            <a:ext cx="315131" cy="257022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3" name="Google Shape;7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15108" y="213540"/>
            <a:ext cx="1240533" cy="2069337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744" name="Google Shape;7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868" y="1507252"/>
            <a:ext cx="1236174" cy="2887448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745" name="Google Shape;7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72" y="339488"/>
            <a:ext cx="1230263" cy="2887448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746" name="Google Shape;74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3954" y="903042"/>
            <a:ext cx="930400" cy="1513236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747" name="Google Shape;74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1657" y="2416272"/>
            <a:ext cx="1074772" cy="1978436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748" name="Google Shape;74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0704" y="2488100"/>
            <a:ext cx="925053" cy="1497195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9F8DFD-3717-19CC-7100-0D3B458140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3206" y="3357004"/>
            <a:ext cx="2974694" cy="1037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401" y="2316429"/>
            <a:ext cx="1112202" cy="2021213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  <p:pic>
        <p:nvPicPr>
          <p:cNvPr id="341" name="Google Shape;3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5092" y="1873882"/>
            <a:ext cx="1240533" cy="2069337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190765" y="206887"/>
            <a:ext cx="5807171" cy="11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</a:t>
            </a:r>
            <a:r>
              <a:rPr lang="en" dirty="0"/>
              <a:t>etection challenges</a:t>
            </a:r>
            <a:endParaRPr dirty="0"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1"/>
          </p:nvPr>
        </p:nvSpPr>
        <p:spPr>
          <a:xfrm>
            <a:off x="249189" y="1324524"/>
            <a:ext cx="4559397" cy="2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physical tells in online environments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Sophisticated methods (toggling between screens, consulting engines selectively)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Varying skill levels making baseline difficult to establish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Impact on Chess Community</a:t>
            </a:r>
            <a:r>
              <a:rPr lang="en" dirty="0"/>
              <a:t>: Erosion of trust and competitive integrity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Need for automated detection</a:t>
            </a:r>
            <a:r>
              <a:rPr lang="en" dirty="0">
                <a:solidFill>
                  <a:schemeClr val="dk1"/>
                </a:solidFill>
              </a:rPr>
              <a:t>: Stat</a:t>
            </a:r>
            <a:r>
              <a:rPr lang="en" dirty="0"/>
              <a:t>istical methods to complement human arbitration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t="19540" b="13881"/>
          <a:stretch/>
        </p:blipFill>
        <p:spPr>
          <a:xfrm>
            <a:off x="5001900" y="1152524"/>
            <a:ext cx="3237225" cy="31316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272" y="2822897"/>
            <a:ext cx="1095175" cy="1781200"/>
          </a:xfrm>
          <a:prstGeom prst="rect">
            <a:avLst/>
          </a:prstGeom>
          <a:noFill/>
          <a:ln>
            <a:noFill/>
          </a:ln>
          <a:effectLst>
            <a:reflection stA="50000" endPos="30000" fadeDir="5400012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A32B0966-4CEF-2854-C6C0-5B9F0A633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3E30923C-7D11-8A88-FB3A-BD485082F725}"/>
              </a:ext>
            </a:extLst>
          </p:cNvPr>
          <p:cNvSpPr/>
          <p:nvPr/>
        </p:nvSpPr>
        <p:spPr>
          <a:xfrm>
            <a:off x="1467825" y="1089088"/>
            <a:ext cx="1208700" cy="1208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>
            <a:extLst>
              <a:ext uri="{FF2B5EF4-FFF2-40B4-BE49-F238E27FC236}">
                <a16:creationId xmlns:a16="http://schemas.microsoft.com/office/drawing/2014/main" id="{301EDD1F-B43B-DCEE-E91A-C3FC1E65B9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2536988"/>
            <a:ext cx="271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P</a:t>
            </a:r>
            <a:r>
              <a:rPr lang="en" sz="2800" dirty="0"/>
              <a:t>roblem statement</a:t>
            </a:r>
            <a:endParaRPr sz="2800" dirty="0"/>
          </a:p>
        </p:txBody>
      </p:sp>
      <p:sp>
        <p:nvSpPr>
          <p:cNvPr id="225" name="Google Shape;225;p33">
            <a:extLst>
              <a:ext uri="{FF2B5EF4-FFF2-40B4-BE49-F238E27FC236}">
                <a16:creationId xmlns:a16="http://schemas.microsoft.com/office/drawing/2014/main" id="{8CDFA85C-DAF5-A0E3-A75F-B6F6C05664F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7825" y="12725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27" name="Google Shape;227;p33">
            <a:extLst>
              <a:ext uri="{FF2B5EF4-FFF2-40B4-BE49-F238E27FC236}">
                <a16:creationId xmlns:a16="http://schemas.microsoft.com/office/drawing/2014/main" id="{C3548166-55C3-5A28-0FC4-151F2A73C8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475" y="1517925"/>
            <a:ext cx="4978627" cy="21076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228" name="Google Shape;228;p33">
            <a:extLst>
              <a:ext uri="{FF2B5EF4-FFF2-40B4-BE49-F238E27FC236}">
                <a16:creationId xmlns:a16="http://schemas.microsoft.com/office/drawing/2014/main" id="{BF45ED83-08B7-7218-180A-5EF49A0AA7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396" y="3419897"/>
            <a:ext cx="3115697" cy="1208700"/>
          </a:xfrm>
          <a:prstGeom prst="rect">
            <a:avLst/>
          </a:prstGeom>
          <a:noFill/>
          <a:ln>
            <a:noFill/>
          </a:ln>
          <a:effectLst>
            <a:reflection stA="50000" endPos="49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22632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/>
          <p:nvPr/>
        </p:nvSpPr>
        <p:spPr>
          <a:xfrm>
            <a:off x="3071425" y="520856"/>
            <a:ext cx="5651700" cy="124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48000">
                <a:schemeClr val="lt1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3311425" y="483956"/>
            <a:ext cx="5171700" cy="12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Primary problem: </a:t>
            </a:r>
            <a:r>
              <a:rPr lang="en" sz="2000" dirty="0"/>
              <a:t>traditional anti-cheating methods rely heavily on elo ratings and simple move-matching</a:t>
            </a:r>
            <a:endParaRPr sz="2000" dirty="0"/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367" y="2479592"/>
            <a:ext cx="930400" cy="1513236"/>
          </a:xfrm>
          <a:prstGeom prst="rect">
            <a:avLst/>
          </a:prstGeom>
          <a:noFill/>
          <a:ln>
            <a:noFill/>
          </a:ln>
          <a:effectLst>
            <a:reflection stA="50000" endPos="31000" fadeDir="5400012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61601F7C-B186-B353-D94A-0AF4732AE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92BA6A33-FAC0-F207-F12C-84723AADF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932" y="279150"/>
            <a:ext cx="3858900" cy="11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Limitations of current approaches:</a:t>
            </a:r>
            <a:endParaRPr sz="2400" dirty="0"/>
          </a:p>
        </p:txBody>
      </p:sp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56C76AAA-89C4-4283-8409-CA7A99E44B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0932" y="1282845"/>
            <a:ext cx="3858900" cy="2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Proprietary “black box” algos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High false positive rates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Difficulty in distinguishing coincidental engine alignment from cheating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Research question</a:t>
            </a:r>
            <a:r>
              <a:rPr lang="en" dirty="0"/>
              <a:t>: Can PGN analysis identify statistical anomalies indicative of computer assistance?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Significance</a:t>
            </a:r>
            <a:r>
              <a:rPr lang="en" dirty="0">
                <a:solidFill>
                  <a:schemeClr val="dk1"/>
                </a:solidFill>
              </a:rPr>
              <a:t>: Maintaining competitive integrity in online patforms, supportive tournament arbiters with objective evidence, providing transparent detection methods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5" name="Google Shape;235;p34">
            <a:extLst>
              <a:ext uri="{FF2B5EF4-FFF2-40B4-BE49-F238E27FC236}">
                <a16:creationId xmlns:a16="http://schemas.microsoft.com/office/drawing/2014/main" id="{DEAE84B9-C50E-E3C1-6394-C83DFEABC0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540" b="13881"/>
          <a:stretch/>
        </p:blipFill>
        <p:spPr>
          <a:xfrm>
            <a:off x="5001900" y="859350"/>
            <a:ext cx="3429000" cy="342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6" name="Google Shape;236;p34">
            <a:extLst>
              <a:ext uri="{FF2B5EF4-FFF2-40B4-BE49-F238E27FC236}">
                <a16:creationId xmlns:a16="http://schemas.microsoft.com/office/drawing/2014/main" id="{D7F243B1-AF5C-9CA8-AD94-35D4C445F1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272" y="2822897"/>
            <a:ext cx="1095175" cy="1781200"/>
          </a:xfrm>
          <a:prstGeom prst="rect">
            <a:avLst/>
          </a:prstGeom>
          <a:noFill/>
          <a:ln>
            <a:noFill/>
          </a:ln>
          <a:effectLst>
            <a:reflection stA="50000" endPos="30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345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C233AC80-49B2-B807-B6B6-E78CB79E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D88D72DB-D520-5605-C336-8BE04DA66A8C}"/>
              </a:ext>
            </a:extLst>
          </p:cNvPr>
          <p:cNvSpPr/>
          <p:nvPr/>
        </p:nvSpPr>
        <p:spPr>
          <a:xfrm>
            <a:off x="1467825" y="1089088"/>
            <a:ext cx="1208700" cy="1208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>
            <a:extLst>
              <a:ext uri="{FF2B5EF4-FFF2-40B4-BE49-F238E27FC236}">
                <a16:creationId xmlns:a16="http://schemas.microsoft.com/office/drawing/2014/main" id="{D847A7C3-7FB6-F797-E137-6475F9E64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0699" y="2845713"/>
            <a:ext cx="31635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Research objectives &amp; contributions</a:t>
            </a:r>
            <a:endParaRPr sz="2800" dirty="0"/>
          </a:p>
        </p:txBody>
      </p:sp>
      <p:sp>
        <p:nvSpPr>
          <p:cNvPr id="225" name="Google Shape;225;p33">
            <a:extLst>
              <a:ext uri="{FF2B5EF4-FFF2-40B4-BE49-F238E27FC236}">
                <a16:creationId xmlns:a16="http://schemas.microsoft.com/office/drawing/2014/main" id="{5C521AD7-C576-4F8E-C9D3-3D91796287E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7825" y="12725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27" name="Google Shape;227;p33">
            <a:extLst>
              <a:ext uri="{FF2B5EF4-FFF2-40B4-BE49-F238E27FC236}">
                <a16:creationId xmlns:a16="http://schemas.microsoft.com/office/drawing/2014/main" id="{5338A684-8070-E310-89DB-5CC57C0418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475" y="1517925"/>
            <a:ext cx="4978627" cy="21076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228" name="Google Shape;228;p33">
            <a:extLst>
              <a:ext uri="{FF2B5EF4-FFF2-40B4-BE49-F238E27FC236}">
                <a16:creationId xmlns:a16="http://schemas.microsoft.com/office/drawing/2014/main" id="{4C32BBFA-1951-FD14-9FAE-56D65AB550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396" y="3419897"/>
            <a:ext cx="3115697" cy="1208700"/>
          </a:xfrm>
          <a:prstGeom prst="rect">
            <a:avLst/>
          </a:prstGeom>
          <a:noFill/>
          <a:ln>
            <a:noFill/>
          </a:ln>
          <a:effectLst>
            <a:reflection stA="50000" endPos="49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54190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merican Chess Day Minitheme by Slidesgo">
  <a:themeElements>
    <a:clrScheme name="Simple Light">
      <a:dk1>
        <a:srgbClr val="000000"/>
      </a:dk1>
      <a:lt1>
        <a:srgbClr val="FFFFFF"/>
      </a:lt1>
      <a:dk2>
        <a:srgbClr val="4E4E4E"/>
      </a:dk2>
      <a:lt2>
        <a:srgbClr val="B3B3B3"/>
      </a:lt2>
      <a:accent1>
        <a:srgbClr val="DBDB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1559</Words>
  <Application>Microsoft Office PowerPoint</Application>
  <PresentationFormat>On-screen Show (16:9)</PresentationFormat>
  <Paragraphs>301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Cantarell</vt:lpstr>
      <vt:lpstr>Cinzel</vt:lpstr>
      <vt:lpstr>Roboto Condensed Light</vt:lpstr>
      <vt:lpstr>Arial</vt:lpstr>
      <vt:lpstr>Proxima Nova</vt:lpstr>
      <vt:lpstr>Wingdings</vt:lpstr>
      <vt:lpstr>Proxima Nova Semibold</vt:lpstr>
      <vt:lpstr>American Chess Day Minitheme by Slidesgo</vt:lpstr>
      <vt:lpstr>Slidesgo Final Pages</vt:lpstr>
      <vt:lpstr>Cheat Detection in Chess: Analyzing PGN Files</vt:lpstr>
      <vt:lpstr>Presentation overview</vt:lpstr>
      <vt:lpstr>INTRO</vt:lpstr>
      <vt:lpstr>INTRODUCTION to chess cheating</vt:lpstr>
      <vt:lpstr>Detection challenges</vt:lpstr>
      <vt:lpstr>Problem statement</vt:lpstr>
      <vt:lpstr>Primary problem: traditional anti-cheating methods rely heavily on elo ratings and simple move-matching</vt:lpstr>
      <vt:lpstr>Limitations of current approaches:</vt:lpstr>
      <vt:lpstr>Research objectives &amp; contributions</vt:lpstr>
      <vt:lpstr>Primary objectives</vt:lpstr>
      <vt:lpstr>Novel contributions:</vt:lpstr>
      <vt:lpstr>What is CPL (Centipawn Loss)?</vt:lpstr>
      <vt:lpstr>Literature review</vt:lpstr>
      <vt:lpstr>Literature review </vt:lpstr>
      <vt:lpstr>Methodology framework</vt:lpstr>
      <vt:lpstr>PowerPoint Presentation</vt:lpstr>
      <vt:lpstr>Process flow</vt:lpstr>
      <vt:lpstr>implementation</vt:lpstr>
      <vt:lpstr>Implementation </vt:lpstr>
      <vt:lpstr>PowerPoint Presentation</vt:lpstr>
      <vt:lpstr>Centipawn loss calculation process </vt:lpstr>
      <vt:lpstr>Machine learning model performance </vt:lpstr>
      <vt:lpstr>Results &amp; analysis</vt:lpstr>
      <vt:lpstr>Results: identifying suspicious patterns</vt:lpstr>
      <vt:lpstr>Classification thresholds</vt:lpstr>
      <vt:lpstr>Game length distribution analysis </vt:lpstr>
      <vt:lpstr>CPL Trend Analysis </vt:lpstr>
      <vt:lpstr>Challenges &amp; limitations</vt:lpstr>
      <vt:lpstr>technical challenges (TC) &amp; methodological limitations (ML)</vt:lpstr>
      <vt:lpstr>Ethical considerations</vt:lpstr>
      <vt:lpstr>Conclusions &amp; key findings</vt:lpstr>
      <vt:lpstr>Primary Conclusions</vt:lpstr>
      <vt:lpstr>Key Findings</vt:lpstr>
      <vt:lpstr>Practical applications</vt:lpstr>
      <vt:lpstr>Future work</vt:lpstr>
      <vt:lpstr>Technical enhancements</vt:lpstr>
      <vt:lpstr>Improvements and Research Extensions</vt:lpstr>
      <vt:lpstr>Acknowledgements</vt:lpstr>
      <vt:lpstr>Acknowledgements continued</vt:lpstr>
      <vt:lpstr>Discussion + Q&amp;A</vt:lpstr>
      <vt:lpstr>Panel members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Mrs. Kabita Pal</cp:lastModifiedBy>
  <cp:revision>103</cp:revision>
  <dcterms:modified xsi:type="dcterms:W3CDTF">2025-03-03T21:26:39Z</dcterms:modified>
</cp:coreProperties>
</file>